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955F-ACC4-438F-BDDB-CF06C45F9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68B51-AB3C-4577-8ECC-2D7479337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DB52D-BA18-4180-82EC-E1EE8CF5D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41FE-CF6D-4C42-B772-914FE29CB8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E98B2-EA30-4094-A549-F9BAFA41A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79FA4-CE61-4BF0-B410-73470539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2216-0728-4C2D-A142-1CC68CA6F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74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9BA6E-2CB2-4D40-BF17-4B492C4FE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16268-4536-44EB-B038-8C1990A66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DA663-8716-4E33-BB83-EDD32A96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41FE-CF6D-4C42-B772-914FE29CB8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EA43D-10EE-45E3-91F9-C751BAB5A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0729F-AB5C-48A0-9F25-0C019A2D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2216-0728-4C2D-A142-1CC68CA6F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2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23A152-970E-4276-B00D-22A80C544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55601-E41E-44D0-B701-3021B6E1C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07E93-2BDB-456E-BDCD-77C697A15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41FE-CF6D-4C42-B772-914FE29CB8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9DE59-EE84-4C34-BD46-F483DDE9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CC957-C641-4395-A51B-A1538EEF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2216-0728-4C2D-A142-1CC68CA6F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61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C080E-4F2B-432E-9DF0-DE38C9EB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EC127-B154-41B8-B6D1-EC0E5FE74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E7C54-5D6D-457A-BC9E-4D796912F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41FE-CF6D-4C42-B772-914FE29CB8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07CEC-7893-4A01-B929-4F7320911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72460-60C0-4C81-A47A-520DC5B28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2216-0728-4C2D-A142-1CC68CA6F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70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938E-E1DC-4024-91F1-9B0252434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D09AF-37D3-4A11-90F6-B2048C33E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B87EF-5C7C-485E-8F8B-605EA81F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41FE-CF6D-4C42-B772-914FE29CB8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3DFE1-8296-47F9-9A8F-47C254F7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FA6C4-1C31-4EC8-96DF-CBF3F107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2216-0728-4C2D-A142-1CC68CA6F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90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C9FC9-BBCD-473D-A1FE-46E32294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25580-3DEB-471D-99D9-76DCB822B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6608F-1F63-445A-8882-E7B0B1E84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DDCCC-2731-473E-A377-78D7A0D4D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41FE-CF6D-4C42-B772-914FE29CB8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1142E-EBB6-4E09-A95F-6D28E03E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766DA-84A3-4A93-81D5-63B8B510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2216-0728-4C2D-A142-1CC68CA6F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44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B2186-D989-404F-871B-6023EE2C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73C2F-8BE7-4AA4-8246-7339937DA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54A0D-5E30-4BE6-BF5F-53BC952FD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66BDA-6304-40A6-9655-38FD39F34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8F3417-4305-436F-A557-F89BDA0CE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BB2A23-1A28-4F82-8027-B34547DF4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41FE-CF6D-4C42-B772-914FE29CB8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8B434A-BF33-43A3-AA0D-DABFAA04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F0A252-008F-4EAF-9634-DBECBFCC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2216-0728-4C2D-A142-1CC68CA6F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50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A81-7167-4D3D-A64B-EE33AA192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94355-DA66-4939-B905-D939C655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41FE-CF6D-4C42-B772-914FE29CB8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9D9B3-CD86-4EE5-B458-CF6CD865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DD379-F69F-4415-A8E1-43981AD3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2216-0728-4C2D-A142-1CC68CA6F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43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405E0A-8136-4CD6-80CB-ED828B8D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41FE-CF6D-4C42-B772-914FE29CB8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124F5-2BBB-49A5-9CD4-E0645448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43B67-FEAD-4A37-A2BE-6A27C3DE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2216-0728-4C2D-A142-1CC68CA6F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73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203D6-A5D5-48E9-A4E1-28BF6263D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F0AA7-2832-47AC-B0D4-14920EFAD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765B6A-E6A7-405C-B330-F7CA189BB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B231B-D6FF-4DB4-B3AA-F1D7832B9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41FE-CF6D-4C42-B772-914FE29CB8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17421-2C0E-427F-81AF-43D120096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4E31C-1B1E-4D44-96FE-AEB1D7BE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2216-0728-4C2D-A142-1CC68CA6F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75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098D-A7CA-488B-8F51-D347D0973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F27A37-7886-4060-9CCC-C0C8D520E3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C1193-41A4-4033-B732-C43FB2CEA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3555C-23CF-4073-A08D-A56EBAB0C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41FE-CF6D-4C42-B772-914FE29CB8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69EB-0DA8-4670-A332-0C6DEFA73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8DAD0-8D3C-410E-A796-88D28B449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2216-0728-4C2D-A142-1CC68CA6F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44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A823F0-2DC6-4C69-850F-6E3D1DFA4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CF246-F670-4A24-93B3-25B129B44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77AF6-4F99-4DF0-878C-5836E0B3F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041FE-CF6D-4C42-B772-914FE29CB8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087CC-674D-42E9-9788-82AA7B159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48ED7-BE87-4EA0-8994-8E3277904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2216-0728-4C2D-A142-1CC68CA6F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86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4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3" Type="http://schemas.microsoft.com/office/2007/relationships/media" Target="../media/media7.m4a"/><Relationship Id="rId7" Type="http://schemas.microsoft.com/office/2007/relationships/media" Target="../media/media9.m4a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image" Target="../media/image1.png"/><Relationship Id="rId5" Type="http://schemas.microsoft.com/office/2007/relationships/media" Target="../media/media8.m4a"/><Relationship Id="rId10" Type="http://schemas.openxmlformats.org/officeDocument/2006/relationships/image" Target="../media/image6.png"/><Relationship Id="rId4" Type="http://schemas.openxmlformats.org/officeDocument/2006/relationships/audio" Target="../media/media7.m4a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022F74A-49BB-489A-A82E-899BB8633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957" y="1985272"/>
            <a:ext cx="9144000" cy="3779423"/>
          </a:xfrm>
        </p:spPr>
        <p:txBody>
          <a:bodyPr>
            <a:normAutofit/>
          </a:bodyPr>
          <a:lstStyle/>
          <a:p>
            <a:pPr algn="l"/>
            <a:r>
              <a:rPr lang="en-GB" sz="6000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</a:p>
          <a:p>
            <a:endParaRPr lang="en-GB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6000" u="sng" dirty="0">
                <a:latin typeface="Arial" panose="020B0604020202020204" pitchFamily="34" charset="0"/>
                <a:cs typeface="Arial" panose="020B0604020202020204" pitchFamily="34" charset="0"/>
              </a:rPr>
              <a:t>Ordering money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6B0C8A-45E1-4DD9-B716-74206157B0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93357" y="5297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0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AA39-D40B-4A9C-B4CB-E772B0D66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do we already know?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47DD9-98C2-42CC-AEFC-0DD42DDC93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19" t="41543" r="13358" b="48922"/>
          <a:stretch/>
        </p:blipFill>
        <p:spPr>
          <a:xfrm>
            <a:off x="1046465" y="1328702"/>
            <a:ext cx="7448178" cy="954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44D731-FBCD-446F-A16D-062D9B1547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19" t="63704" r="14451" b="28556"/>
          <a:stretch/>
        </p:blipFill>
        <p:spPr>
          <a:xfrm>
            <a:off x="1046465" y="2654438"/>
            <a:ext cx="7302405" cy="774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7CFC07-33CF-4CEF-93E4-8B76CA8D17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928" t="18616" r="37826" b="50000"/>
          <a:stretch/>
        </p:blipFill>
        <p:spPr>
          <a:xfrm>
            <a:off x="1046465" y="3915845"/>
            <a:ext cx="4320209" cy="161345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583056-8423-4583-B997-DFC086A1F5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78887" y="55292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5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6DF1-48AC-4082-8265-918B30E0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626" y="817563"/>
            <a:ext cx="9144000" cy="891967"/>
          </a:xfrm>
        </p:spPr>
        <p:txBody>
          <a:bodyPr>
            <a:noAutofit/>
          </a:bodyPr>
          <a:lstStyle/>
          <a:p>
            <a:pPr algn="l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If we want to change pence into pounds what would we have to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326AD-32CB-4ED9-8B5A-4C426B27D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5217" y="2319129"/>
            <a:ext cx="9144000" cy="3439318"/>
          </a:xfrm>
        </p:spPr>
        <p:txBody>
          <a:bodyPr>
            <a:no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What do we do if we want to change pence into pounds?</a:t>
            </a:r>
          </a:p>
          <a:p>
            <a:r>
              <a:rPr lang="en-GB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divide by 100</a:t>
            </a:r>
          </a:p>
          <a:p>
            <a:pPr algn="l"/>
            <a:r>
              <a:rPr lang="en-GB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an example</a:t>
            </a:r>
          </a:p>
          <a:p>
            <a:pPr marL="742950" indent="-742950">
              <a:buAutoNum type="arabicPlain" startAt="100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     100 = 1 </a:t>
            </a:r>
          </a:p>
          <a:p>
            <a:pPr marL="742950" indent="-742950">
              <a:buAutoNum type="arabicPlain" startAt="100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So 100p = £1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920A2C-7472-4B58-8D44-CEC0FBE725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400" y="1263546"/>
            <a:ext cx="609600" cy="609600"/>
          </a:xfrm>
          <a:prstGeom prst="rect">
            <a:avLst/>
          </a:prstGeom>
        </p:spPr>
      </p:pic>
      <p:pic>
        <p:nvPicPr>
          <p:cNvPr id="6" name="Picture 2" descr="Image result for divide sign">
            <a:extLst>
              <a:ext uri="{FF2B5EF4-FFF2-40B4-BE49-F238E27FC236}">
                <a16:creationId xmlns:a16="http://schemas.microsoft.com/office/drawing/2014/main" id="{35E97510-38B0-4643-B704-951782DF4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23430" r="33188" b="36376"/>
          <a:stretch/>
        </p:blipFill>
        <p:spPr bwMode="auto">
          <a:xfrm>
            <a:off x="5181600" y="4579002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B3D200-FA0E-4518-901E-5E641FD778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57183" y="55948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7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3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B50AF4-320D-423A-A2EA-42783738F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626" y="817563"/>
            <a:ext cx="9144000" cy="891967"/>
          </a:xfrm>
        </p:spPr>
        <p:txBody>
          <a:bodyPr>
            <a:noAutofit/>
          </a:bodyPr>
          <a:lstStyle/>
          <a:p>
            <a:pPr algn="l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If we want to change pounds into pence what would we have to do?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267E20D-905D-4570-BB04-E8B2126B1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409" y="2213112"/>
            <a:ext cx="9144000" cy="3439318"/>
          </a:xfrm>
        </p:spPr>
        <p:txBody>
          <a:bodyPr>
            <a:no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What do we do if we want to change pounds into pence?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multiply by 100</a:t>
            </a:r>
          </a:p>
          <a:p>
            <a:pPr algn="l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Here is an example 1 x 100 = 100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So £1 = 100p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BB3BBF-1A8B-42DE-9B66-0A1A58F67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95722" y="56524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A7114-71C5-4763-B425-1BFDBAE6C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let’s have a look at these together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BF47CD-0E3B-4547-8C09-FC85F6FC01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1" t="36322" r="58804" b="13605"/>
          <a:stretch/>
        </p:blipFill>
        <p:spPr>
          <a:xfrm>
            <a:off x="2902225" y="1324527"/>
            <a:ext cx="4399722" cy="5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61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E53988-0EA3-49F3-8A45-FC718272F42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870" t="32069" r="59130" b="10126"/>
          <a:stretch/>
        </p:blipFill>
        <p:spPr>
          <a:xfrm>
            <a:off x="993911" y="520148"/>
            <a:ext cx="4475157" cy="5817704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22B10D-7F55-4553-BC81-E0459D7B47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469068" y="1242391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1A1A87-20E4-4A14-AFF0-10BEF41D42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486400" y="2574234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ED3D75-B483-4608-A827-3C48B202BAF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442564" y="3916016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BB7A26-001D-4856-8629-5AD2ADA3386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442564" y="5006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2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3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5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27803-841C-4682-B054-256F8A48E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3" y="404883"/>
            <a:ext cx="10515600" cy="668544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let’s look at this question together.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FCD257-B54A-49C7-9500-F0EE1CC576BA}"/>
              </a:ext>
            </a:extLst>
          </p:cNvPr>
          <p:cNvSpPr txBox="1">
            <a:spLocks/>
          </p:cNvSpPr>
          <p:nvPr/>
        </p:nvSpPr>
        <p:spPr>
          <a:xfrm>
            <a:off x="699053" y="2320615"/>
            <a:ext cx="10515600" cy="127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700" dirty="0">
                <a:latin typeface="Arial" panose="020B0604020202020204" pitchFamily="34" charset="0"/>
                <a:cs typeface="Arial" panose="020B0604020202020204" pitchFamily="34" charset="0"/>
              </a:rPr>
              <a:t>Compare these two amounts. How can we do this?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3DB9E8-8B08-44F0-AFF9-0808790715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739" t="50988" r="23696" b="41832"/>
          <a:stretch/>
        </p:blipFill>
        <p:spPr>
          <a:xfrm>
            <a:off x="699053" y="2186299"/>
            <a:ext cx="5072415" cy="1405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682E86-4BB4-4220-BB89-4EB315BB4F8F}"/>
              </a:ext>
            </a:extLst>
          </p:cNvPr>
          <p:cNvSpPr txBox="1"/>
          <p:nvPr/>
        </p:nvSpPr>
        <p:spPr>
          <a:xfrm>
            <a:off x="821634" y="3607905"/>
            <a:ext cx="5459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1		You can convert 6209p into pounds</a:t>
            </a:r>
          </a:p>
          <a:p>
            <a:endParaRPr lang="en-GB" dirty="0"/>
          </a:p>
          <a:p>
            <a:r>
              <a:rPr lang="en-GB" dirty="0"/>
              <a:t>Step 2		6209         100 = 62.09</a:t>
            </a:r>
          </a:p>
          <a:p>
            <a:endParaRPr lang="en-GB" dirty="0"/>
          </a:p>
          <a:p>
            <a:r>
              <a:rPr lang="en-GB" dirty="0"/>
              <a:t>That is £62.09</a:t>
            </a:r>
          </a:p>
          <a:p>
            <a:endParaRPr lang="en-GB" dirty="0"/>
          </a:p>
          <a:p>
            <a:r>
              <a:rPr lang="en-GB" dirty="0"/>
              <a:t>So we can see that 6209p is greater than £60.09</a:t>
            </a:r>
          </a:p>
          <a:p>
            <a:r>
              <a:rPr lang="en-GB" dirty="0"/>
              <a:t> </a:t>
            </a:r>
          </a:p>
        </p:txBody>
      </p:sp>
      <p:pic>
        <p:nvPicPr>
          <p:cNvPr id="14" name="Picture 2" descr="Image result for divide sign">
            <a:extLst>
              <a:ext uri="{FF2B5EF4-FFF2-40B4-BE49-F238E27FC236}">
                <a16:creationId xmlns:a16="http://schemas.microsoft.com/office/drawing/2014/main" id="{BA4F478A-0A6C-4C5E-9DB6-ABE7028D5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23430" r="33188" b="36376"/>
          <a:stretch/>
        </p:blipFill>
        <p:spPr bwMode="auto">
          <a:xfrm>
            <a:off x="3217154" y="4085376"/>
            <a:ext cx="46166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38A3B6-A7AE-4E4D-B945-5826A7969B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739" t="50988" r="23696" b="41832"/>
          <a:stretch/>
        </p:blipFill>
        <p:spPr>
          <a:xfrm>
            <a:off x="5771468" y="4932840"/>
            <a:ext cx="3548269" cy="9833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9DF887-D603-4A19-A1B4-E889F731C8A2}"/>
              </a:ext>
            </a:extLst>
          </p:cNvPr>
          <p:cNvSpPr txBox="1"/>
          <p:nvPr/>
        </p:nvSpPr>
        <p:spPr>
          <a:xfrm rot="10800000">
            <a:off x="7083937" y="5043419"/>
            <a:ext cx="923330" cy="476912"/>
          </a:xfrm>
          <a:prstGeom prst="rect">
            <a:avLst/>
          </a:prstGeom>
          <a:noFill/>
        </p:spPr>
        <p:txBody>
          <a:bodyPr vert="vert" wrap="square">
            <a:spAutoFit/>
          </a:bodyPr>
          <a:lstStyle/>
          <a:p>
            <a:r>
              <a:rPr lang="en-GB" sz="4800" dirty="0"/>
              <a:t>v</a:t>
            </a:r>
            <a:endParaRPr lang="en-GB" dirty="0"/>
          </a:p>
        </p:txBody>
      </p:sp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5756D8-6CE9-41CA-A71C-4B3B95E0EA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89704" y="54245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27803-841C-4682-B054-256F8A48E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3" y="404883"/>
            <a:ext cx="10515600" cy="668544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let’s look at another question together.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FCD257-B54A-49C7-9500-F0EE1CC576BA}"/>
              </a:ext>
            </a:extLst>
          </p:cNvPr>
          <p:cNvSpPr txBox="1">
            <a:spLocks/>
          </p:cNvSpPr>
          <p:nvPr/>
        </p:nvSpPr>
        <p:spPr>
          <a:xfrm>
            <a:off x="699053" y="1872257"/>
            <a:ext cx="10515600" cy="127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Compare these two amounts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4FBB7A-D25B-4D55-8972-A47DD355FF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021" t="50000" r="21196" b="31451"/>
          <a:stretch/>
        </p:blipFill>
        <p:spPr>
          <a:xfrm>
            <a:off x="556591" y="2037522"/>
            <a:ext cx="3306644" cy="13914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9EBA463-F616-4020-9E22-DC01C3D43BB7}"/>
              </a:ext>
            </a:extLst>
          </p:cNvPr>
          <p:cNvSpPr txBox="1"/>
          <p:nvPr/>
        </p:nvSpPr>
        <p:spPr>
          <a:xfrm>
            <a:off x="699053" y="3594265"/>
            <a:ext cx="5459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1		You can convert £69.50 into pence</a:t>
            </a:r>
          </a:p>
          <a:p>
            <a:endParaRPr lang="en-GB" dirty="0"/>
          </a:p>
          <a:p>
            <a:r>
              <a:rPr lang="en-GB" dirty="0"/>
              <a:t>Step 2		69.50 x  100 = 6950</a:t>
            </a:r>
          </a:p>
          <a:p>
            <a:endParaRPr lang="en-GB" dirty="0"/>
          </a:p>
          <a:p>
            <a:r>
              <a:rPr lang="en-GB" dirty="0"/>
              <a:t>That is £69.50</a:t>
            </a:r>
          </a:p>
          <a:p>
            <a:endParaRPr lang="en-GB" dirty="0"/>
          </a:p>
          <a:p>
            <a:r>
              <a:rPr lang="en-GB" dirty="0"/>
              <a:t>So we can see that £69.50 is greater than 6590p</a:t>
            </a:r>
          </a:p>
          <a:p>
            <a:r>
              <a:rPr lang="en-GB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57AA84-C547-41B2-8629-EBF5AC4FE113}"/>
              </a:ext>
            </a:extLst>
          </p:cNvPr>
          <p:cNvSpPr txBox="1"/>
          <p:nvPr/>
        </p:nvSpPr>
        <p:spPr>
          <a:xfrm rot="10800000">
            <a:off x="7879426" y="5664133"/>
            <a:ext cx="923330" cy="476912"/>
          </a:xfrm>
          <a:prstGeom prst="rect">
            <a:avLst/>
          </a:prstGeom>
          <a:noFill/>
        </p:spPr>
        <p:txBody>
          <a:bodyPr vert="vert" wrap="square">
            <a:spAutoFit/>
          </a:bodyPr>
          <a:lstStyle/>
          <a:p>
            <a:r>
              <a:rPr lang="en-GB" sz="4800" dirty="0"/>
              <a:t>v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AB6AAB-7C2E-4776-9AC8-B9C3AE4E30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021" t="50000" r="21196" b="31451"/>
          <a:stretch/>
        </p:blipFill>
        <p:spPr>
          <a:xfrm>
            <a:off x="6367669" y="5206850"/>
            <a:ext cx="3306644" cy="13914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D4F3E7-BA48-4217-B890-0D155F0E3A12}"/>
              </a:ext>
            </a:extLst>
          </p:cNvPr>
          <p:cNvSpPr txBox="1"/>
          <p:nvPr/>
        </p:nvSpPr>
        <p:spPr>
          <a:xfrm rot="10800000">
            <a:off x="7559326" y="5425677"/>
            <a:ext cx="923330" cy="476912"/>
          </a:xfrm>
          <a:prstGeom prst="rect">
            <a:avLst/>
          </a:prstGeom>
          <a:noFill/>
        </p:spPr>
        <p:txBody>
          <a:bodyPr vert="vert" wrap="square">
            <a:spAutoFit/>
          </a:bodyPr>
          <a:lstStyle/>
          <a:p>
            <a:r>
              <a:rPr lang="en-GB" sz="4800" dirty="0"/>
              <a:t>v</a:t>
            </a:r>
            <a:endParaRPr lang="en-GB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48F2BC-1211-48DC-A363-C97EFEC671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05053" y="53294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4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213</Words>
  <Application>Microsoft Office PowerPoint</Application>
  <PresentationFormat>Widescreen</PresentationFormat>
  <Paragraphs>49</Paragraphs>
  <Slides>8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What do we already know?</vt:lpstr>
      <vt:lpstr>If we want to change pence into pounds what would we have to do?</vt:lpstr>
      <vt:lpstr>If we want to change pounds into pence what would we have to do?</vt:lpstr>
      <vt:lpstr>So let’s have a look at these together</vt:lpstr>
      <vt:lpstr>PowerPoint Presentation</vt:lpstr>
      <vt:lpstr>Now let’s look at this question together.</vt:lpstr>
      <vt:lpstr>Now let’s look at another question together.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Bekki Conroy</dc:creator>
  <cp:lastModifiedBy>Bekki Conroy</cp:lastModifiedBy>
  <cp:revision>11</cp:revision>
  <dcterms:created xsi:type="dcterms:W3CDTF">2021-02-04T11:53:28Z</dcterms:created>
  <dcterms:modified xsi:type="dcterms:W3CDTF">2021-02-04T14:03:31Z</dcterms:modified>
</cp:coreProperties>
</file>