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BAFD-7750-4785-9D6C-7AE4961203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08A8B-9104-4388-8008-95F5E95C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89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6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0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9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3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3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6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41277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Imperative verbs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F709F3-0604-44E7-9DF6-4355A6340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Imperative verbs are sometimes known as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bossy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verbs.</a:t>
            </a:r>
          </a:p>
          <a:p>
            <a:pPr algn="ctr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verbs which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tell you what to do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0140"/>
            <a:ext cx="2088232" cy="221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088613" cy="21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48679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Eat your lunch.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501346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Tidy your bedroom.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A5A0BD-FBF3-42FA-B482-65CE9F23C5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9285" y="6136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our class book we have learnt that there are lots of imperative verbs. Lets remember some of them.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124744"/>
            <a:ext cx="80867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821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 can’t take an elephant on the bus.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039DD9-2377-4CD7-B92C-588E081AB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3664" y="6077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52736"/>
            <a:ext cx="800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661248"/>
            <a:ext cx="821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don’t put a camel in a sailing boat.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1439E2-141A-40F0-861A-4A620C757E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366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661248"/>
            <a:ext cx="821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don’t ask a whale to ride a bike.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64704"/>
            <a:ext cx="80200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52EBE-C7E2-4E11-B1B1-0E4FB5DE2D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3664" y="6095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Now its your turn, have a go at the worksheet and see if you can draw your own animal doing something that they shouldn’t be and tell your grown up all about it.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28" y="1628800"/>
            <a:ext cx="4400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583B71-2C63-4179-88DF-B8EBEDCF0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116</Words>
  <Application>Microsoft Office PowerPoint</Application>
  <PresentationFormat>On-screen Show (4:3)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its your turn, have a go at the worksheet and see if you can draw your own animal doing something that they shouldn’t be and tell your grown up all about it.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Burns, Rachel</cp:lastModifiedBy>
  <cp:revision>7</cp:revision>
  <cp:lastPrinted>2021-01-14T16:34:19Z</cp:lastPrinted>
  <dcterms:created xsi:type="dcterms:W3CDTF">2021-01-14T10:43:29Z</dcterms:created>
  <dcterms:modified xsi:type="dcterms:W3CDTF">2021-01-14T16:34:21Z</dcterms:modified>
</cp:coreProperties>
</file>