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6" r:id="rId2"/>
    <p:sldId id="267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5C8F4"/>
    <a:srgbClr val="805799"/>
    <a:srgbClr val="28235B"/>
    <a:srgbClr val="D93627"/>
    <a:srgbClr val="F36639"/>
    <a:srgbClr val="FFEA39"/>
    <a:srgbClr val="679940"/>
    <a:srgbClr val="C0E7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5" autoAdjust="0"/>
    <p:restoredTop sz="93773" autoAdjust="0"/>
  </p:normalViewPr>
  <p:slideViewPr>
    <p:cSldViewPr snapToGrid="0">
      <p:cViewPr varScale="1">
        <p:scale>
          <a:sx n="69" d="100"/>
          <a:sy n="69" d="100"/>
        </p:scale>
        <p:origin x="1248" y="60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28FA4F-DEA3-4F8A-9950-6353BF572D4A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12D5AB-4541-4AE9-96E8-D732873C51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8699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1134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581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4523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221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7468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3669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1183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5328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2199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4079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2899D-1EDC-48F5-B466-64C1635A35E8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6300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B2899D-1EDC-48F5-B466-64C1635A35E8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81ED77-E64C-4393-BB24-5EDA95E8A2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637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6" Type="http://schemas.openxmlformats.org/officeDocument/2006/relationships/image" Target="../media/image2.png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BC8E0F3-2BC8-8F44-AA65-9ACA92B600B4}"/>
              </a:ext>
            </a:extLst>
          </p:cNvPr>
          <p:cNvSpPr txBox="1"/>
          <p:nvPr/>
        </p:nvSpPr>
        <p:spPr>
          <a:xfrm>
            <a:off x="0" y="0"/>
            <a:ext cx="9906000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Focus: </a:t>
            </a: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ear</a:t>
            </a:r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– start with a loop, then make a curve</a:t>
            </a:r>
            <a:r>
              <a:rPr lang="en-GB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a –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make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a curve, go up to the top, come back down and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flick. </a:t>
            </a:r>
          </a:p>
          <a:p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r –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start at the top, come down, bounce back up and over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/>
          <a:srcRect l="40683" t="23958" r="54312" b="70171"/>
          <a:stretch/>
        </p:blipFill>
        <p:spPr>
          <a:xfrm>
            <a:off x="596569" y="1033270"/>
            <a:ext cx="1926748" cy="1270836"/>
          </a:xfrm>
          <a:prstGeom prst="rect">
            <a:avLst/>
          </a:prstGeom>
        </p:spPr>
      </p:pic>
      <p:sp>
        <p:nvSpPr>
          <p:cNvPr id="9" name="Arc 8"/>
          <p:cNvSpPr/>
          <p:nvPr/>
        </p:nvSpPr>
        <p:spPr>
          <a:xfrm rot="8875791">
            <a:off x="-44830" y="-17837"/>
            <a:ext cx="1338216" cy="1880542"/>
          </a:xfrm>
          <a:prstGeom prst="arc">
            <a:avLst>
              <a:gd name="adj1" fmla="val 15564625"/>
              <a:gd name="adj2" fmla="val 17507758"/>
            </a:avLst>
          </a:prstGeom>
          <a:ln w="381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010295" y="1363890"/>
            <a:ext cx="0" cy="36021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Arc 9"/>
          <p:cNvSpPr/>
          <p:nvPr/>
        </p:nvSpPr>
        <p:spPr>
          <a:xfrm rot="19488060">
            <a:off x="1306550" y="1192905"/>
            <a:ext cx="1338216" cy="1880542"/>
          </a:xfrm>
          <a:prstGeom prst="arc">
            <a:avLst>
              <a:gd name="adj1" fmla="val 15564625"/>
              <a:gd name="adj2" fmla="val 17507758"/>
            </a:avLst>
          </a:prstGeom>
          <a:ln w="381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Audio 2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080500" y="6032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1290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7777"/>
    </mc:Choice>
    <mc:Fallback>
      <p:transition spd="slow" advTm="1777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BC8E0F3-2BC8-8F44-AA65-9ACA92B600B4}"/>
              </a:ext>
            </a:extLst>
          </p:cNvPr>
          <p:cNvSpPr txBox="1"/>
          <p:nvPr/>
        </p:nvSpPr>
        <p:spPr>
          <a:xfrm>
            <a:off x="0" y="0"/>
            <a:ext cx="990600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Your turn! Write </a:t>
            </a: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ear in </a:t>
            </a:r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your book using the lines.</a:t>
            </a: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Then try: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366298" y="3878488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2366298" y="3354326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366298" y="5139248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2366298" y="4488088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2366298" y="5721477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366298" y="6386494"/>
            <a:ext cx="71323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259423" y="5721477"/>
            <a:ext cx="249268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latin typeface="Sassoon Penpals" pitchFamily="50" charset="0"/>
              </a:rPr>
              <a:t>clear</a:t>
            </a:r>
            <a:endParaRPr lang="en-GB" sz="2800" dirty="0">
              <a:latin typeface="Sassoon Penpals" pitchFamily="50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245564" y="4463011"/>
            <a:ext cx="20394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atin typeface="Sassoon Penpals" pitchFamily="50" charset="0"/>
              </a:rPr>
              <a:t>year</a:t>
            </a:r>
            <a:endParaRPr lang="en-GB" sz="2800" dirty="0">
              <a:latin typeface="Sassoon Penpals" pitchFamily="50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22945" y="3213803"/>
            <a:ext cx="20394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atin typeface="Sassoon Penpals" pitchFamily="50" charset="0"/>
              </a:rPr>
              <a:t>hear</a:t>
            </a:r>
            <a:endParaRPr lang="en-GB" sz="2800" dirty="0">
              <a:latin typeface="Sassoon Penpals" pitchFamily="50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4"/>
          <a:srcRect l="40683" t="23958" r="54312" b="70171"/>
          <a:stretch/>
        </p:blipFill>
        <p:spPr>
          <a:xfrm>
            <a:off x="596569" y="1033270"/>
            <a:ext cx="1926748" cy="1270836"/>
          </a:xfrm>
          <a:prstGeom prst="rect">
            <a:avLst/>
          </a:prstGeom>
        </p:spPr>
      </p:pic>
      <p:sp>
        <p:nvSpPr>
          <p:cNvPr id="20" name="Arc 19"/>
          <p:cNvSpPr/>
          <p:nvPr/>
        </p:nvSpPr>
        <p:spPr>
          <a:xfrm rot="8875791">
            <a:off x="-44830" y="-17837"/>
            <a:ext cx="1338216" cy="1880542"/>
          </a:xfrm>
          <a:prstGeom prst="arc">
            <a:avLst>
              <a:gd name="adj1" fmla="val 15564625"/>
              <a:gd name="adj2" fmla="val 17507758"/>
            </a:avLst>
          </a:prstGeom>
          <a:ln w="381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2010295" y="1363890"/>
            <a:ext cx="0" cy="36021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Arc 21"/>
          <p:cNvSpPr/>
          <p:nvPr/>
        </p:nvSpPr>
        <p:spPr>
          <a:xfrm rot="19488060">
            <a:off x="1306550" y="1192905"/>
            <a:ext cx="1338216" cy="1880542"/>
          </a:xfrm>
          <a:prstGeom prst="arc">
            <a:avLst>
              <a:gd name="adj1" fmla="val 15564625"/>
              <a:gd name="adj2" fmla="val 17507758"/>
            </a:avLst>
          </a:prstGeom>
          <a:ln w="38100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5"/>
          <a:srcRect l="43239" t="51610" r="17895" b="16761"/>
          <a:stretch/>
        </p:blipFill>
        <p:spPr>
          <a:xfrm>
            <a:off x="2259423" y="3175061"/>
            <a:ext cx="7317487" cy="3348000"/>
          </a:xfrm>
          <a:prstGeom prst="rect">
            <a:avLst/>
          </a:prstGeom>
        </p:spPr>
      </p:pic>
      <p:pic>
        <p:nvPicPr>
          <p:cNvPr id="7" name="Audio 6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080500" y="6032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09329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2142"/>
    </mc:Choice>
    <mc:Fallback>
      <p:transition spd="slow" advTm="1214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637</TotalTime>
  <Words>67</Words>
  <Application>Microsoft Office PowerPoint</Application>
  <PresentationFormat>A4 Paper (210x297 mm)</PresentationFormat>
  <Paragraphs>19</Paragraphs>
  <Slides>2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Sassoon Penpals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Thom, Shona;Rubie Kiddy</dc:creator>
  <cp:lastModifiedBy>Lawson, Nicola</cp:lastModifiedBy>
  <cp:revision>69</cp:revision>
  <dcterms:created xsi:type="dcterms:W3CDTF">2021-01-12T12:51:38Z</dcterms:created>
  <dcterms:modified xsi:type="dcterms:W3CDTF">2021-02-24T12:43:59Z</dcterms:modified>
</cp:coreProperties>
</file>