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CBEAF4-F5D9-435D-AC4F-2F546117265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31F8F2-B688-40FC-9DC4-05483D144C6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Year 1 Science</a:t>
            </a:r>
          </a:p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Weather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51" y="3886200"/>
            <a:ext cx="1552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5" y="3919538"/>
            <a:ext cx="1447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8588"/>
            <a:ext cx="1657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787781-866C-46B8-871A-5BF5F01EC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72" y="3957637"/>
            <a:ext cx="1695450" cy="9810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78C404-A181-4291-95D0-BD8255EB8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605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 – Hello year 1, today we are going to learn about the weather.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been learning about four types of weather, can you name them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 That’s right, the wind, the rain, the sun and the snow.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What can you see? What type of weather do you think this is?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in this picture?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type of weather do you think this is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5 -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 in this picture? What type of weather do you think this is?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 in this picture? What type of weather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this? Have you seen this weather before?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Now we are going to have a think about the clothes we wear in different weathers. I want you to think about sun, can you point to the clothes you might wear in the sun?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This time can you point to the clothes I might wear in the rain, would I wear my flip flops in the rain?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9 – Finally can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point to the clothes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would wear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snow,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would I wear my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sun hat in the snow?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4868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have been learning about four types of weather, can you name them?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1206"/>
            <a:ext cx="2590953" cy="17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6" y="4406214"/>
            <a:ext cx="2691276" cy="19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75" y="4448175"/>
            <a:ext cx="2946581" cy="18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A37BF-1E8F-4D9D-9A53-4BAAA9F70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55" y="2311206"/>
            <a:ext cx="3021673" cy="17484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CEBAA1-2C63-4951-B5FF-AB5F50722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8424" y="6031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20" y="332656"/>
            <a:ext cx="563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D7E76-5E32-46D7-970E-2C776DF3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56792"/>
            <a:ext cx="6747671" cy="43924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EA715-6498-4C92-9256-10F923C37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50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1"/>
            <a:ext cx="6552728" cy="4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8408" y="299843"/>
            <a:ext cx="577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15CFED-4E77-4071-A7B7-40501B9E2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944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0416" y="421213"/>
            <a:ext cx="570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960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E65B7F-5054-4843-9508-97FB79FB8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6" y="980728"/>
            <a:ext cx="6624736" cy="49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072" y="149731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2AF08D-5A50-4896-AE95-FF4F86CE6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35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6714"/>
            <a:ext cx="2520280" cy="49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2204864"/>
            <a:ext cx="1440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2374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should we wear in the sun?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42" y="25361"/>
            <a:ext cx="1755172" cy="12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4771"/>
            <a:ext cx="1656184" cy="499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611238" cy="49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DAFAC7-3698-4194-8A83-07A26B73E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9449" y="6064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6714"/>
            <a:ext cx="2520280" cy="49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2204864"/>
            <a:ext cx="1440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should we wear in the rain?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214"/>
            <a:ext cx="1707766" cy="11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844"/>
            <a:ext cx="1581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8844"/>
            <a:ext cx="15525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6" y="4615919"/>
            <a:ext cx="1571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1F815F-531D-442B-905E-218564BDD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8406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6714"/>
            <a:ext cx="2520280" cy="49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2204864"/>
            <a:ext cx="1440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should we wear in the snow?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3" y="116632"/>
            <a:ext cx="1657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4" y="1268760"/>
            <a:ext cx="15906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1571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67" y="4573935"/>
            <a:ext cx="1619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17" y="126876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30C8C4-8F0F-493F-ACB1-F1C78C9E90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184" y="4573935"/>
            <a:ext cx="1571625" cy="16707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863D9-F0C8-409D-B6B2-62E4F87F5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4400" y="6221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294</Words>
  <Application>Microsoft Office PowerPoint</Application>
  <PresentationFormat>On-screen Show (4:3)</PresentationFormat>
  <Paragraphs>21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Swan, Laura</cp:lastModifiedBy>
  <cp:revision>9</cp:revision>
  <dcterms:created xsi:type="dcterms:W3CDTF">2021-01-11T12:15:40Z</dcterms:created>
  <dcterms:modified xsi:type="dcterms:W3CDTF">2021-01-12T15:31:22Z</dcterms:modified>
</cp:coreProperties>
</file>