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5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5.m4a"/><Relationship Id="rId7" Type="http://schemas.openxmlformats.org/officeDocument/2006/relationships/image" Target="../media/image11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6.m4a"/><Relationship Id="rId7" Type="http://schemas.openxmlformats.org/officeDocument/2006/relationships/image" Target="../media/image14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22F9F-E328-4E61-8CA9-273A47B83D8C}"/>
              </a:ext>
            </a:extLst>
          </p:cNvPr>
          <p:cNvSpPr txBox="1"/>
          <p:nvPr/>
        </p:nvSpPr>
        <p:spPr>
          <a:xfrm>
            <a:off x="299803" y="599607"/>
            <a:ext cx="1095781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identify and describe the properties of 3D shapes, including the number of edges, vertices and faces.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you quickly think of the names of five 3D shapes?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67FCA72-1D6F-4D10-B8A0-0E72828815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"/>
    </mc:Choice>
    <mc:Fallback xmlns="">
      <p:transition spd="slow" advTm="13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5FA018-1F55-4DFB-B34F-E622AF220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76" y="464464"/>
            <a:ext cx="4770223" cy="3114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6C2ADF-6655-494B-B43E-AF8E33EB3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6358" y="264741"/>
            <a:ext cx="3515271" cy="3314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B92CC-E845-47DE-A5CA-FF1054F47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853" y="3663435"/>
            <a:ext cx="3652718" cy="3031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36EAA9-8D3F-4B3E-8EE3-74D1A76F7848}"/>
              </a:ext>
            </a:extLst>
          </p:cNvPr>
          <p:cNvSpPr txBox="1"/>
          <p:nvPr/>
        </p:nvSpPr>
        <p:spPr>
          <a:xfrm>
            <a:off x="164076" y="164892"/>
            <a:ext cx="39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6CA9A-73F9-4B60-905B-D78E78AB8F27}"/>
              </a:ext>
            </a:extLst>
          </p:cNvPr>
          <p:cNvSpPr txBox="1"/>
          <p:nvPr/>
        </p:nvSpPr>
        <p:spPr>
          <a:xfrm>
            <a:off x="7766588" y="339692"/>
            <a:ext cx="39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BBED8D-E505-421B-8F80-24C92CD2C8FC}"/>
              </a:ext>
            </a:extLst>
          </p:cNvPr>
          <p:cNvSpPr txBox="1"/>
          <p:nvPr/>
        </p:nvSpPr>
        <p:spPr>
          <a:xfrm>
            <a:off x="4198928" y="3854971"/>
            <a:ext cx="39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19CD938B-45D6-4FF4-A48D-65C45A8C7DA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09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98"/>
    </mc:Choice>
    <mc:Fallback xmlns="">
      <p:transition spd="slow" advTm="40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C3DCE-F0EE-4E1D-8B35-A3AE37CC7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92" y="584617"/>
            <a:ext cx="3625121" cy="3689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B0292-87DA-44C0-BF95-971C2E0A0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383" y="3723115"/>
            <a:ext cx="3673234" cy="307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3E69C-315B-45A4-A8CB-93F993EFDE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7275" y="119922"/>
            <a:ext cx="5379833" cy="34959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DF0B9E-9835-4660-AC12-52DDBE9DFCCF}"/>
              </a:ext>
            </a:extLst>
          </p:cNvPr>
          <p:cNvSpPr txBox="1"/>
          <p:nvPr/>
        </p:nvSpPr>
        <p:spPr>
          <a:xfrm>
            <a:off x="284813" y="269823"/>
            <a:ext cx="37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4DBBA-4C26-415C-8A7D-7884D88665F7}"/>
              </a:ext>
            </a:extLst>
          </p:cNvPr>
          <p:cNvSpPr txBox="1"/>
          <p:nvPr/>
        </p:nvSpPr>
        <p:spPr>
          <a:xfrm>
            <a:off x="5908623" y="269823"/>
            <a:ext cx="37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664F7-A57C-4527-9191-758879AB3E56}"/>
              </a:ext>
            </a:extLst>
          </p:cNvPr>
          <p:cNvSpPr txBox="1"/>
          <p:nvPr/>
        </p:nvSpPr>
        <p:spPr>
          <a:xfrm>
            <a:off x="4287187" y="3246576"/>
            <a:ext cx="37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E9A04266-105B-4C49-B85C-94002583CC5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33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74"/>
    </mc:Choice>
    <mc:Fallback xmlns="">
      <p:transition spd="slow" advTm="25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71709-AAD6-408F-9179-AD0A0BDC4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036" y="224332"/>
            <a:ext cx="8874177" cy="614631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DF7D072-0FD7-49C8-8E46-6CC643C7E4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81"/>
    </mc:Choice>
    <mc:Fallback xmlns="">
      <p:transition spd="slow" advTm="28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BEA0B8-9990-4613-9759-F2D8C9FB4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387" y="455155"/>
            <a:ext cx="4265459" cy="3558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362970-5BE0-44F2-9CD2-2333405D004A}"/>
              </a:ext>
            </a:extLst>
          </p:cNvPr>
          <p:cNvSpPr txBox="1"/>
          <p:nvPr/>
        </p:nvSpPr>
        <p:spPr>
          <a:xfrm>
            <a:off x="158154" y="113941"/>
            <a:ext cx="1131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Faces, edges, and vertices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43E2FA-AC3E-4B4A-9D19-821DC40B8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54" y="677590"/>
            <a:ext cx="4695826" cy="3264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A0C0B4-6201-4CAB-B45C-430B6944B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2771" y="4191082"/>
            <a:ext cx="6051046" cy="2552977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FA47103-2EE8-406C-9E48-00DDCBF1131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52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69"/>
    </mc:Choice>
    <mc:Fallback xmlns="">
      <p:transition spd="slow" advTm="59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F1B4A6-29A7-4577-B251-06688BFDD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57" y="3595008"/>
            <a:ext cx="4493300" cy="3262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9D088-C332-4FB5-BB61-222EA9D86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2205" y="91240"/>
            <a:ext cx="4272196" cy="3428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74DE18-43C1-49AC-9020-D03A862A9A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425" y="107250"/>
            <a:ext cx="6434360" cy="3080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47D4C-BBF9-4CCF-B700-A51B9C114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320" y="3762532"/>
            <a:ext cx="6219081" cy="2929278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3D59C313-5669-4540-BFA5-C0A3849AC4D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8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65"/>
    </mc:Choice>
    <mc:Fallback xmlns="">
      <p:transition spd="slow" advTm="132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5F86B1-48AA-41BD-87E5-97D6F1BC71F4}"/>
              </a:ext>
            </a:extLst>
          </p:cNvPr>
          <p:cNvSpPr txBox="1"/>
          <p:nvPr/>
        </p:nvSpPr>
        <p:spPr>
          <a:xfrm>
            <a:off x="584616" y="554636"/>
            <a:ext cx="102382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Task: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Look around your home and find an example of a cuboid. For example a cereal box.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Describe the shape to an adult using the words: edges, vertices, faces.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Find an example of a cylinder. For example a tin of beans or tube of crisps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Describe the shape to an adult using the words: edges, vertices, faces.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Find an example of a cube. For example a dice from a game.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Describe the shape to an adult using the words: edges, vertices, faces.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See if you can find a cone, pyramid, prism and describe them.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54C2A97-416D-4F21-A3F0-89AC6E145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80"/>
    </mc:Choice>
    <mc:Fallback xmlns="">
      <p:transition spd="slow" advTm="5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9.1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5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3|1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5.6|40.4|3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Sassoon Penpals"/>
        <a:ea typeface=""/>
        <a:cs typeface=""/>
      </a:majorFont>
      <a:minorFont>
        <a:latin typeface="Sassoon Penp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74</TotalTime>
  <Words>162</Words>
  <Application>Microsoft Office PowerPoint</Application>
  <PresentationFormat>Widescreen</PresentationFormat>
  <Paragraphs>24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Sassoon Penpals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lawson</dc:creator>
  <cp:lastModifiedBy>nicola lawson</cp:lastModifiedBy>
  <cp:revision>7</cp:revision>
  <dcterms:created xsi:type="dcterms:W3CDTF">2021-02-01T18:01:49Z</dcterms:created>
  <dcterms:modified xsi:type="dcterms:W3CDTF">2021-02-03T13:47:21Z</dcterms:modified>
</cp:coreProperties>
</file>