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8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2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8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1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2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9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2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B9B6-307D-4931-B362-85EF7D79928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C1AA-BD21-4D96-86D5-D06ED42F5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Features of a newspaper report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3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0"/>
    </mc:Choice>
    <mc:Fallback>
      <p:transition spd="slow" advTm="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73025"/>
            <a:ext cx="4283075" cy="678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2226" y="73025"/>
            <a:ext cx="74775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purpose of a newspaper report?</a:t>
            </a:r>
            <a:endParaRPr lang="en-US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2226" y="1519575"/>
            <a:ext cx="747751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of a newspaper report is to inform the reader about important events which are happening locally or around the world.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38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12"/>
    </mc:Choice>
    <mc:Fallback>
      <p:transition spd="slow" advTm="19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73025"/>
            <a:ext cx="4283075" cy="6784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129" y="80091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27556" y="1121898"/>
            <a:ext cx="597734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9905" y="3943475"/>
            <a:ext cx="37206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Petrol Prices Plummet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196" y="2229281"/>
            <a:ext cx="37206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Little Red Nearly Dead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29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32"/>
    </mc:Choice>
    <mc:Fallback>
      <p:transition spd="slow" advTm="41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73025"/>
            <a:ext cx="4283075" cy="6784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591" y="80091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 tense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196" y="2229281"/>
            <a:ext cx="3720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sz="36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sz="36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196" y="3380653"/>
            <a:ext cx="3720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  <a:endParaRPr lang="en-US" sz="36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796" y="4532025"/>
            <a:ext cx="3720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en-US" sz="36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196" y="5532844"/>
            <a:ext cx="3720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spott</a:t>
            </a:r>
            <a:r>
              <a:rPr lang="en-US" sz="36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sz="36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75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37"/>
    </mc:Choice>
    <mc:Fallback>
      <p:transition spd="slow" advTm="1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73025"/>
            <a:ext cx="4283075" cy="6784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00910"/>
            <a:ext cx="4189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196" y="2229281"/>
            <a:ext cx="37206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Who? 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When? </a:t>
            </a:r>
          </a:p>
        </p:txBody>
      </p:sp>
      <p:sp>
        <p:nvSpPr>
          <p:cNvPr id="12" name="Right Arrow 11"/>
          <p:cNvSpPr/>
          <p:nvPr/>
        </p:nvSpPr>
        <p:spPr>
          <a:xfrm rot="1778969">
            <a:off x="2727417" y="1948175"/>
            <a:ext cx="1486499" cy="296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0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50"/>
    </mc:Choice>
    <mc:Fallback>
      <p:transition spd="slow" advTm="44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73025"/>
            <a:ext cx="4283075" cy="6784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00910"/>
            <a:ext cx="41898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Chronological order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398" y="2468431"/>
            <a:ext cx="372063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adverbs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6:35pm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few minutes later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5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67"/>
    </mc:Choice>
    <mc:Fallback>
      <p:transition spd="slow" advTm="29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73025"/>
            <a:ext cx="4283075" cy="6784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9262" y="1124467"/>
            <a:ext cx="41898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Witness statements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0503" y="2955490"/>
            <a:ext cx="372063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mysterious object flew so low that I had to jump into a ditch to avoid being hit,”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Harris reported.</a:t>
            </a:r>
          </a:p>
        </p:txBody>
      </p:sp>
      <p:sp>
        <p:nvSpPr>
          <p:cNvPr id="6" name="Right Arrow 5"/>
          <p:cNvSpPr/>
          <p:nvPr/>
        </p:nvSpPr>
        <p:spPr>
          <a:xfrm rot="6487184">
            <a:off x="6660525" y="3015718"/>
            <a:ext cx="3186364" cy="32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40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11"/>
    </mc:Choice>
    <mc:Fallback>
      <p:transition spd="slow" advTm="34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6845" y="1418488"/>
            <a:ext cx="41898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79" y="215262"/>
            <a:ext cx="4006215" cy="64668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7307618">
            <a:off x="4395450" y="3188584"/>
            <a:ext cx="3669352" cy="52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43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6"/>
    </mc:Choice>
    <mc:Fallback>
      <p:transition spd="slow" advTm="24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3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</Words>
  <Application>Microsoft Office PowerPoint</Application>
  <PresentationFormat>Widescreen</PresentationFormat>
  <Paragraphs>27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Browning, Bethany</dc:creator>
  <cp:lastModifiedBy>Browning, Bethany</cp:lastModifiedBy>
  <cp:revision>4</cp:revision>
  <dcterms:created xsi:type="dcterms:W3CDTF">2021-02-10T13:07:08Z</dcterms:created>
  <dcterms:modified xsi:type="dcterms:W3CDTF">2021-02-10T13:20:34Z</dcterms:modified>
</cp:coreProperties>
</file>