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9" r:id="rId2"/>
    <p:sldId id="256" r:id="rId3"/>
    <p:sldId id="257" r:id="rId4"/>
    <p:sldId id="259" r:id="rId5"/>
    <p:sldId id="262" r:id="rId6"/>
    <p:sldId id="261" r:id="rId7"/>
    <p:sldId id="266" r:id="rId8"/>
    <p:sldId id="268" r:id="rId9"/>
    <p:sldId id="270" r:id="rId10"/>
    <p:sldId id="271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89A68-B480-4417-BEBB-8C37160826D1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045B-3840-4C5F-9E4E-180A8E33D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6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5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58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5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5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4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4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8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5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65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0FEA-258B-4D99-91E7-DD8D0D61B114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92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782" y="2116183"/>
            <a:ext cx="10433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Predict soil’s permeability.</a:t>
            </a:r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6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537" y="1318940"/>
            <a:ext cx="6644852" cy="4141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5268" y="0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Soil 1</a:t>
            </a:r>
            <a:endParaRPr lang="en-GB" sz="7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9635"/>
            <a:ext cx="31612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look at the different soils on the next slides.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Talk to someone at home about what you can see.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to name the different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each soil type.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your ideas on the sheet attached called ‘Science- prediction’.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5268" y="0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Soil 2</a:t>
            </a:r>
            <a:endParaRPr lang="en-GB" sz="7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74" y="1760627"/>
            <a:ext cx="5952178" cy="39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8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5268" y="0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Soil 3</a:t>
            </a:r>
            <a:endParaRPr lang="en-GB" sz="7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595" y="1642925"/>
            <a:ext cx="5968336" cy="44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0687" y="4612943"/>
            <a:ext cx="9362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Read the clues and guess</a:t>
            </a:r>
          </a:p>
          <a:p>
            <a:pPr algn="ctr"/>
            <a:r>
              <a:rPr lang="en-GB" sz="4000" dirty="0" smtClean="0"/>
              <a:t>How many clues will you need?</a:t>
            </a:r>
            <a:endParaRPr lang="en-GB" sz="4000" dirty="0"/>
          </a:p>
        </p:txBody>
      </p:sp>
      <p:pic>
        <p:nvPicPr>
          <p:cNvPr id="1026" name="Picture 2" descr="http://2.bp.blogspot.com/-bZHuaTiGwbk/TfJaTWFAsAI/AAAAAAAAD4k/-XAmvYQo9Bw/s1600/aspergers+literal+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97" y="1476695"/>
            <a:ext cx="4181662" cy="31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1" y="1476695"/>
            <a:ext cx="537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What am I?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3124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3204"/>
            <a:ext cx="57184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 am made of rock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841" y="4724271"/>
            <a:ext cx="521344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a building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66" y="2017295"/>
            <a:ext cx="3553820" cy="2342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8286" y="893204"/>
            <a:ext cx="6117233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 am very precious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10" y="1344165"/>
            <a:ext cx="4788911" cy="3602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1283" y="4769285"/>
            <a:ext cx="4857407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a diamond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96642"/>
            <a:ext cx="7209182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am made of different layers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63" y="5382086"/>
            <a:ext cx="5897217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I am not sedimentary rock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56" y="3138079"/>
            <a:ext cx="2857500" cy="2175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3356" y="174240"/>
            <a:ext cx="745094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500 years to make an 2cm of me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95" y="1409290"/>
            <a:ext cx="3765176" cy="2865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0695" y="4147999"/>
            <a:ext cx="386963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a fossil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89844"/>
            <a:ext cx="75802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Half of me is made of air and water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aqua-channel.net/assets/sites/2/112213-30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7" y="1117378"/>
            <a:ext cx="4174434" cy="27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3900334"/>
            <a:ext cx="506233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a wet sponge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9977" y="1334878"/>
            <a:ext cx="6745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can help prevent flooding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42" y="2222111"/>
            <a:ext cx="5482425" cy="3356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8604" y="5880374"/>
            <a:ext cx="515509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But I’m not a flood barrier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647583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 handful of me contains more micro-organisms than there are people on the Earth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" y="1670898"/>
            <a:ext cx="3190875" cy="2521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98305"/>
            <a:ext cx="589721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But I’m not mouldy cheese!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88254" y="1670898"/>
            <a:ext cx="7023652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 am home to many creatures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24" y="2479901"/>
            <a:ext cx="5905500" cy="3305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8339" y="6189889"/>
            <a:ext cx="5473148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But I’m not a zoo or a farm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83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399" y="1881294"/>
            <a:ext cx="905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Have you guessed what I am?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517400" y="-88902"/>
            <a:ext cx="9806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 smtClean="0"/>
              <a:t>?</a:t>
            </a:r>
            <a:endParaRPr lang="en-GB" sz="15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223183" y="2866605"/>
            <a:ext cx="3423321" cy="3149882"/>
            <a:chOff x="4223183" y="2866605"/>
            <a:chExt cx="3569096" cy="32678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183" y="2866605"/>
              <a:ext cx="3569096" cy="249836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66522" y="5364972"/>
              <a:ext cx="22836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 smtClean="0"/>
                <a:t>Soil</a:t>
              </a:r>
              <a:endParaRPr lang="en-GB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424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ardenersblog.jerseyplantsdirect.com/wp-content/uploads/2011/10/handSo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93" y="2298560"/>
            <a:ext cx="1885259" cy="18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4453" y="4183819"/>
            <a:ext cx="86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Soil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37183" y="2586620"/>
            <a:ext cx="2536065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made from rock and other things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7072" y="3412758"/>
            <a:ext cx="1961321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very precious because everything needs it to survive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8393" y="4726242"/>
            <a:ext cx="1885259" cy="1015663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made of different layers in the ground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948" y="3406761"/>
            <a:ext cx="238539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Half of it is made of air and water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6948" y="739961"/>
            <a:ext cx="213360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can help prevent flooding because it can absorb large amounts of water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199" y="278296"/>
            <a:ext cx="2739749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handful of soil contains more micro-organisms than there are people on the planet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0835" y="901148"/>
            <a:ext cx="3737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23652" y="4219130"/>
            <a:ext cx="2116897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more than 500 years to make 2cm of soil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3001" y="647628"/>
            <a:ext cx="1514197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soil there would be no life on Earth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5664" y="627017"/>
            <a:ext cx="8098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Permeable and impermeable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722" y="1458014"/>
            <a:ext cx="113747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remember what these words mean? Discuss it with somebody at home.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Permeable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If a soil is permeable, water can pass through it easily.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Impermeable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An impermeable soil does not allow water to pass through it easily.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5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4766</TotalTime>
  <Words>320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Craggs, Charlotte</cp:lastModifiedBy>
  <cp:revision>23</cp:revision>
  <dcterms:created xsi:type="dcterms:W3CDTF">2016-07-03T21:27:10Z</dcterms:created>
  <dcterms:modified xsi:type="dcterms:W3CDTF">2021-03-01T15:07:22Z</dcterms:modified>
</cp:coreProperties>
</file>