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BEBF-FDF4-417A-A250-E1EDD7E5C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28D56-61EC-46F2-9CB5-4B4D5A6C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4B8B1-DC94-4EA1-9FE3-21000958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74A7-A3DF-4CC8-BCA6-F646A60B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2F8C0-21AE-4817-AB10-2091970B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37D5-0DE9-46D6-9F1E-7B4B487B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040BB-1FCF-4156-BEDB-ADCDEF056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B9E-44A9-4A1E-95CB-2F2BB79C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94766-4096-4E3F-8BB3-7EA42934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A7060-D80C-45FF-ADBE-257C120B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2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33C63-CB0B-4825-BA6C-9ECEF8710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906C2-C80E-46B2-90FA-6D141FEB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B65E-F871-454E-9EEC-D398F87C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F1576-EA4D-4E8E-9760-339FFCF1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6E3A-5060-429A-99A3-68E0489C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23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A208-F29D-43D1-8B5A-E891E82B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0BA6-0D80-482C-9F78-61E2D561C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E739-E297-42A4-9A98-099BD213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4B8E-6482-4EB3-9268-2FBC5775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17597-19CC-43C0-9722-88549CD5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9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369C-B464-4D8F-9839-95E4F9D5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A89D4-6A64-4DD5-B165-756D72381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D20C-6701-40E9-AD42-16C7FF6C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6BE3D-8469-4404-BB6E-76ED07E8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27DFF-BF8B-4BF9-B518-5389CFBD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7CD6-3FD4-4EDD-A2F1-BC22235C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B4940-3C73-4607-800F-DDD7E1C90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13042-ED81-4464-B4C9-36F234012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73026-14F4-48E1-A8EB-755CE80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43DA9-11B9-4AA9-B734-82E01E28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2BF2A-92AA-4169-8EA9-E4841B95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2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434A-BE90-458E-9866-ABC3D817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9F127-7276-4541-AB71-79513723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E4F2A-A6A9-4C5C-8D53-90C576ED6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4A6D5-0C7B-411A-A647-7D28F9486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A0927-25FF-4BBB-B8C0-88D3310DF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C7202-9A3E-4BD6-AA11-A7926E67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F7DCC-9D2B-4967-AF76-4488AFA5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AB84E-0406-465B-9C6C-325B4CF5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F8B4-E74F-4EC4-B4D5-FE0D00B3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00149-FACD-4F7F-9554-220C56B7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0CEE9-2704-41A1-B0DE-45DF08D4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C63D3-03BB-4C02-93AF-723D2B8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39E76-A396-4A00-9F2E-741C9E37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9CBC2-46A1-4BCB-9FA1-18073C98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227E8-C287-41C1-B258-45DD4A96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1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A113-05BD-4080-A5D2-11287954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F1EA-951B-4049-BA39-8E5BEF9D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1FF31-4812-4000-8E98-B6582970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A7D3-E10D-4892-9059-0695153F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DED78-6BE4-4A15-B0C2-5922282B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F2B7A-6653-437E-89AA-00139C26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4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F109-AB4C-476A-ADBB-46B996E4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57811-7A91-441C-827A-6CCC5538D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72722-22BF-41F7-BAE7-B17679677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A41B2-0DC1-4BE3-AFFE-FF82C59B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7866E-B45E-48F0-B05E-8119EFC1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28F13-B65C-4D9B-83C7-4ADE9420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4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98AFD-26A0-48D2-AD26-543B3841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3CF34-9C84-48E5-9CC5-0F9CE2BB8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2034-B602-4396-80AE-BF185C923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59A4-BA8B-478E-8DF5-25A50C4F17A5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F34D-4E4B-4061-806C-332275C3D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D3F8-CDEE-4A76-A85B-AA77266C0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E032-B509-472F-9218-1648C0B58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topmarks.co.uk/time/teaching-cloc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EA8A2B-B6F8-49A2-B2D0-4A5BFAB4D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9099"/>
            <a:ext cx="9144000" cy="1142240"/>
          </a:xfrm>
        </p:spPr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To solve problems involving 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BBF157-677A-4FB7-96CA-C42D4B687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5722" y="5642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76A8-F21B-4720-9365-D78109C8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500407"/>
            <a:ext cx="10916477" cy="5860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Step 1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</a:rPr>
              <a:t>Read the question and then read it again slowly.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left home at 5 past 3 and arrived at Jack’s house 20 minutes later. </a:t>
            </a:r>
          </a:p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time did I arrive at Jack’s house?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Step 2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</a:rPr>
              <a:t>Underline the key information in the question.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left home at </a:t>
            </a:r>
            <a:r>
              <a:rPr lang="en-GB" sz="24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 past 3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arrived at Jack’s house </a:t>
            </a:r>
            <a:r>
              <a:rPr lang="en-GB" sz="24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minutes later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4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time did I arrive at Jack’s house?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062B9F-43C9-4F96-B7AB-8120F5DC2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6209" y="5628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D0C9-3E00-4880-A954-E97C4BD78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619676"/>
            <a:ext cx="10515600" cy="57811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a clock in your home or an interactive one 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https://www.topmarks.co.uk/time/teaching-clock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to help you, set the time to 5 minutes past 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5CC1D-7D51-4B05-B7E8-8F36BE869E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05" t="10416" r="21522" b="11864"/>
          <a:stretch/>
        </p:blipFill>
        <p:spPr>
          <a:xfrm>
            <a:off x="864704" y="2777732"/>
            <a:ext cx="3392557" cy="331826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4AB830-D161-44DD-906D-787759AEE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2713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F7F1-3A20-4D1A-B834-E98F0AA0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 back to the question. “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arrived at Jack’s house </a:t>
            </a:r>
            <a:r>
              <a:rPr lang="en-GB" sz="2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minutes later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64C19-86D1-4BAE-B7C4-360D523F4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05" t="10416" r="21522" b="11864"/>
          <a:stretch/>
        </p:blipFill>
        <p:spPr>
          <a:xfrm>
            <a:off x="930965" y="2524352"/>
            <a:ext cx="3392557" cy="3318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FB084B-24B9-4FCA-A971-D2974B1C0B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04" t="10022" r="17717" b="10022"/>
          <a:stretch/>
        </p:blipFill>
        <p:spPr>
          <a:xfrm>
            <a:off x="6135404" y="2524352"/>
            <a:ext cx="3578473" cy="331826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29811F-72E8-43F1-9A6C-34CA1DFEC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9217" y="5641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91EF-F5DC-46EB-A7FF-C0075FEB9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199"/>
            <a:ext cx="10515600" cy="501249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arrived at Jack’s house at 25 minutes past 3.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complete the questions on the page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solve problems involving time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08B52-00A4-4E7E-82D5-A6037C791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04" t="10022" r="17717" b="10022"/>
          <a:stretch/>
        </p:blipFill>
        <p:spPr>
          <a:xfrm>
            <a:off x="8669685" y="1093304"/>
            <a:ext cx="2422386" cy="224624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AC7827-4E7F-497B-9D20-F19D7971A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7183" y="5801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157</Words>
  <Application>Microsoft Office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6</cp:revision>
  <dcterms:created xsi:type="dcterms:W3CDTF">2021-01-13T10:34:44Z</dcterms:created>
  <dcterms:modified xsi:type="dcterms:W3CDTF">2021-01-13T11:35:46Z</dcterms:modified>
</cp:coreProperties>
</file>