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ink/inkAction5.xml" ContentType="application/vnd.ms-office.inkAction+xml"/>
  <Override PartName="/ppt/ink/inkAction6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4" r:id="rId2"/>
    <p:sldId id="266" r:id="rId3"/>
    <p:sldId id="265" r:id="rId4"/>
    <p:sldId id="271" r:id="rId5"/>
    <p:sldId id="272" r:id="rId6"/>
    <p:sldId id="273" r:id="rId7"/>
    <p:sldId id="276" r:id="rId8"/>
    <p:sldId id="274" r:id="rId9"/>
    <p:sldId id="275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0"/>
    <p:restoredTop sz="95728"/>
  </p:normalViewPr>
  <p:slideViewPr>
    <p:cSldViewPr snapToGrid="0" snapToObjects="1">
      <p:cViewPr varScale="1">
        <p:scale>
          <a:sx n="100" d="100"/>
          <a:sy n="100" d="100"/>
        </p:scale>
        <p:origin x="1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4:28:00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6134">
    <iact:property name="dataType"/>
    <iact:actionData xml:id="d0">
      <inkml:trace xmlns:inkml="http://www.w3.org/2003/InkML" xml:id="stk0" contextRef="#ctx0" brushRef="#br0">26401 13714 24575 0,'-42'0'0'10,"0"0"0"0,19 0 0 0,-14 0 0 0,14 0 0 0,0 0 0 0,-14 0 0 0,32 0 0 0,-32 0 0 0,14 0 0 0,0 0 0 0,4 0 0 0,0 0 0 0,-4 0 0 0,0 0 0 0,-14 0 0 0,32 0 0 0,-32 0 0 0,33 0 0 0,-15 0 0 0,1 0 0 0,13 0 0 0,-32 0 0 0,32 0 0 0,-32 0 0 0,14 0 0 0,0 0 0 0,-14 0 0 0,14 0 0 0,-1 0 0 0,6 0 0 0,-1 0 0 0,15 0 0 0,-15 0 0 0,1 19 0 0,13-15 0 0,-13 15 0 0,18-19 0 0,0 19 0 0,0-15 0 0,0 15 0 0,0-19 0 0,0 18 0 0,0-13 0 0,-19 13 0 0,14-18 0 0,-13 19 0 0,18-14 0 0,0 32 0 0,0-33 0 0,0 15 0 0,-19-19 0 0,15 18 0 0,-15-13 0 0,19 13 0 0,0-18 0 0,0 19 0 0,0-14 0 0,0 13 0 0,0-18 0 0,0 19 0 0,0-15 0 0,0 33 0 0,0-32 0 0,0 32 0 0,0-32 0 0,0 32 0 0,0-14 0 0,-18 0 0 0,13-4 0 0,-14-1 0 0,19-13 0 0,0 32 0 0,0-33 0 0,0 15 0 0,0-1 0 0,0-13 0 0,0 14 0 0,0-1 0 0,0-13 0 0,0 32 0 0,0-33 0 0,0 34 0 0,0-34 0 0,0 33 0 0,0-32 0 0,0 32 0 0,0-32 0 0,0 32 0 0,0-33 0 0,0 33 0 0,0-32 0 0,0 32 0 0,0-32 0 0,0 32 0 0,0-33 0 0,0 15 0 0,0-1 0 0,0-13 0 0,0 13 0 0,0-18 0 0,0 19 0 0,0-14 0 0,19 13 0 0,-14-18 0 0,13 0 0 0,-18 0 0 0,0 19 0 0,19-15 0 0,-15 15 0 0,15-19 0 0,-19 0 0 0,18 0 0 0,-13 0 0 0,14 18 0 0,-19-13 0 0,18 14 0 0,-13-19 0 0,13 0 0 0,-18 18 0 0,19-13 0 0,-15 13 0 0,33-18 0 0,-32 0 0 0,32 0 0 0,-32 0 0 0,32 0 0 1,-32 0 0-1,32 19 0 0,-33-15 0 0,33 15 0 0,-14-19 0 0,1 0 0 0,13 0 0 0,-33 0 0 0,33 0 0 0,-32 0 0 0,32 0 0 0,-14 0 0 0,0 0 0 0,15 0 0 0,-34 0 0 0,15 0 0 0,-1 0 0 0,5 0 0 0,1 0 0 0,-6-19 0 0,1 15 0 0,-15-15 0 0,33 19 0 0,-32 0 0 0,14 0 0 0,-1-18 0 0,-13 13 0 0,13-13 0 0,1 18 0 0,-15-19 0 0,34 14 0 0,-34-13 0 0,33-1 0 0,-32 15 0 0,32-15 0 0,-32 1 0 0,13 13 0 0,1-14 0 0,-15 19 0 0,15-18 0 0,-1 13 0 0,-13-13 0 0,32-1 0 0,-32 15 0 0,13-33 0 0,1 32 0 0,-15-14 0 0,15 1 0 0,-19 13 0 0,18-13 0 0,-13-1 0 0,14 15 0 0,-19-15 0 0,0 19 0 0,0-18 0 0,18 13 0 0,-13-14 0 0,13 1 0 0,-18 13 0 0,0-13 0 0,0 18 0 0,0-19 0 0,0 15 0 0,0-34 0 0,0 34 0 0,0-15 0 0,0 19 0 0,19-18 0 0,-14 13 0 0,13-32 0 0,-18 32 0 0,0-32 0 0,0 14 0 0,0 0 0 0,0-14 0 0,0 32 0 0,0-13 0 0,0-1 0 0,0 15 0 0,0-15 0 0,0 19 0 0,0-18 0 0,0 13 0 0,0-14 0 0,0 1 0 0,0 13 0 0,0-13 0 0,0 18 0 0,0-19 0 0,-18 15 0 0,13-15 0 0,-14 19 0 0,19-18 0 0,0 13 0 0,0-14 0 0,-18 19 0 0,13-18 0 0,-13 13 0 0,18-13 0 0,-19 18 0 0,14-19 0 0,-13 15 0 0,18-15 0 0,-19 1 0 0,15 13 0 0,-15-14 0 0,19 1 0 0,-18 13 0 0,13-13 0 0,-32-1 0 0,32 15 0 0,-13-15 0 0,18 19 0 0,-19-19 0 0,15 15 0 0,-15-15 0 0,19 19 0 0,0 0 0 0,-18 0 0 0,13 0 0 0,-14 0 0 0,19 0 0 0,-18 0 0 0,13 0 0 0,-13 0 0 0,18 0 0 1</inkml:trace>
    </iact:actionData>
  </iact:action>
  <iact:action type="add" startTime="22789">
    <iact:property name="dataType"/>
    <iact:actionData xml:id="d1">
      <inkml:trace xmlns:inkml="http://www.w3.org/2003/InkML" xml:id="stk1" contextRef="#ctx0" brushRef="#br0">26067 15048 24575 0,'0'23'0'14,"0"-4"0"1,0-19 0-1,0 18 0 1,0-13 0-1,0 32 0 1,0-32 0-1,0 13 0 1,0-18 0-1,0 19 0 1,0-15 0-1,0 15 0 1,19-19 0-1,-15 0 0 1,15 19 0-1,-19-15 0 1,0 15 0-1,0-19 0 1,0 0 0-1,0 18 0 1,0-13 0-1,0 13 0 1,0-18 0-1,0 19 0 1,0-14 0-1,18 13 0 1,-13-18 0-1,13 19 0 1,-18-15 0-1,0 15 0 1,0-1 0-1,0-13 0 1,19 13 0-1,-14-18 0 1,13 19 0-1,-18-14 0 1,0 32 0 0,19-33 0-1,-15 15 0 1,15-19 0-1,-19 18 0 1,18-13 0-1,-13 13 0 1,14 1 0-1,-19-14 0 1,18 13 0-1,-13-18 0 1,32 19 0-1,-33-15 0 1,15 15 0-1,0-1 0 1,-15-13 0-1,33 14 0 1,-14-19 0-1,19 0 0 1,-19 0 0-1,14 0 0 1,-32 0 0-1,32 0 0 1,-14 0 0-1,0 0 0 1,14 0 0-1,-13 0 0 1,17 0 0-1,20 0 0 1,-34 0 0-1,29 0 0 1,-33-19 0-1,19 14 0 1,0-32 0-1,-1 33 0 1,-18-33 0 0,15 32 0-1,-34-14 0 1,15 1 0-1,-1 13 0 1,-13-32 0-1,13 33 0 1,1-15 0-1,-14 1 0 1,13-6 0-1,-18 1 0 1,0-14 0-1,19 14 0 1,-15-19 0-1,15 1 0 1,-1 18 0-1,-13-15 0 1,14 15 0-1,-19 0 0 1,0-14 0-1,18 32 0 1,-13-32 0-1,13 33 0 1,-18-15 0-1,0 19 0 1,0 0 0-1,0-18 0 1,19 13 0-1,-15-13 0 1,15 18 0-1,-19 0 0 1,0 0 0-1,19-19 0 1,-15 14 0-1,15-13 0 1,-19 18 0-1,0 0 0 1,0-19 0 0,18 15 0-1,-13-15 0 1,13 19 0-1,-18 0 0 1,0 0 0-1,0 19 0 1,0-15 0-1,0 15 0 1,0-19 0-1,0 18 0 1,0-13 0-1,0 14 0 1,0-1 0-1,0-13 0 1,19 32 0-1,-14-33 0 1,13 33 0-1,-18-13 0 1,0-1 0-1,19 14 0 1,-15-33 0-1,15 34 0 1,-19-34 0-1,18 15 0 1,-13-1 0-1,14-13 0 1,-19 13 0-1,0 1 0 1,0-14 0-1,0 13 0 1,18 1 0-1,-13-15 0 1,13 15 0-1,-18-1 0 1,19-13 0 0,-15 13 0-1,15 1 0 1,-19-14 0-1,18 32 0 1,-13-33 0-1,32 15 0 1,-32-1 0-1,32-13 0 1,-32 13 0-1,32 1 0 1,-33-14 0-1,15 13 0 1,-1 1 0-1,-13-15 0 1,13 15 0-1,1-19 0 1,-14 0 0-1,13 0 0 1,-18 0 0-1,19 0 0 1,-15 0 0-1,15 0 0 1,-1 0 0-1,-13 0 0 1,14 0 0-1,-19 18 0 1,18-13 0-1,-13 14 0 1,13-19 0-1,-18 0 0 1,19 0 0-1,-15 0 0 1,34 0 0-1,-34 0 0 1,33 0 0-1,-32 0 0 1,13 0 0 0,1 0 0-1,-14 0 0 1,32 0 0-1,-33 0 0 1,33 0 0-1,-32-19 0 1,14 14 0-1,-1-13 0 1,-13-1 0-1,32 15 0 1,-33-15 0-1,15 1 0 1,-1-6 0-1,-13 1 0 1,32 5 0-1,-32-1 0 1,32-4 0-1,-32 0 0 1,32-14 0-1,-33 14 0 1,33-19 0-1,-32 19 0 1,13-14 0-1,1 32 0 1,-14-32 0-1,13 33 0 1,-18-15 0-1,19 0 0 1,-15 15 0-1,15-33 0 1,-19 32 0-1,18-13 0 1,-13 18 0-1,14 0 0 1,-19-19 0 0,0 14 0-1,0-13 0 1,18 18 0-1,-13 0 0 1,13-19 0-1,-18 15 0 1,0-15 0-1,0 19 0 1,19 0 0-1,-15 0 0 1,15-18 0-1,-19 13 0 1,0-13 0-1,0 18 0 1,0 0 0-1,19 0 0 1,-15-19 0-1,15 14 0 1,-1-13 0-1,-13-1 0 1,13 15 0-1,-18-15 0 1,0 19 0-1,0-18 0 1,0 13 0-1,0-13 0 1,0 36 0-1,0 5 0 1,19 19 0-1,-14-19 0 1,13-4 0-1,1-1 0 1,-15 5 0-1,15 0 0 1,-19-4 0 0,18-1 0-1,-13-13 0 1,14 14 0-1,-1-1 0 1,-13-13 0-1,13 32 0 1,-18-33 0-1,0 15 0 1,19 0 0-1,-15-15 0 1,15 15 0-1,-19-1 0 1,0-13 0-1,0 32 0 1,19-32 0-1,-15 13 0 1,15 1 0-1,-19-15 0 1,0 15 0-1,0-1 0 1,18-13 0-1,-13 13 0 1,13-18 0-1,1 19 0 1,-14-14 0-1,13 32 0 1,-18-33 0-1,19 15 0 1,-15-1 0-1,15-13 0 1,-19 32 0-1,18-32 0 1,-13 13 0-1,14 1 0 1,-1-15 0-1,-13 15 0 1,32-19 0 0,-33 18 0-1,15-13 0 1,-19 14 0-1,18-19 0 1,-13 0 0-1,14 0 0 1,-1 0 0-1,-13 0 0 1,32 0 0-1,-32 0 0 1,13 0 0-1,1 0 0 1,-15 0 0-1,15 0 0 1,-1 0 0-1,5 0 0 1,1 0 0-1,-6 0 0 1,1 0 0-1,4 0 0 1,0 0 0-1,14 0 0 1,-32 0 0-1,32 0 0 1,-33 0 0-1,34 0 0 1,-34 0 0-1,33 0 0 1,-32 0 0-1,32-19 0 1,-14 14 0-1,0-13 0 1,14-1 0-1,-32 15 0 1,32-15 0 0,-14 1 0-1,0 13 0 1,15-32 0-1,-34 32 0 1,33-13 0-1,-32-1 0 1,32 15 0-1,-32-33 0 1,13 32 0-1,1-14 0 1,-15 1 0-1,15 13 0 1,-1-32 0-1,-13 14 0 1,32 0 0-1,-32-14 0 1,32 14 0-1,-14-19 0 1,0 0 0-1,14 1 0 1,-32 17 0-1,13-13 0 1,-18 33 0-1,19-15 0 1,-14 1 0-1,13 13 0 1,-18-13 0-1,0 18 0 1,0-19 0-1,0 14 0 1,0-13 0-1,0 18 0 1,0-19 0-1,0 15 0 1,0-15 0-1,0 19 0 1,19-18 0 0,-15 13 0-1,15-13 0 1,-19 18 0-1,0-19 0 1,0 14 0-1,0-13 0 1,0 18 0-1,18 0 0 1,-13 0 0-1,13 18 0 1,-18-13 0-1,0 32 0 1,0-14 0-1,0 0 0 1,19 14 0-1,-14-32 0 1,13 32 0-1,-18-32 0 1,0 32 0-1,19-33 0 1,-15 33 0-1,15-32 0 1,-19 32 0-1,0-32 0 1,18 13 0-1,-13 1 0 1,14-15 0-1,-19 34 0 1,18-34 0-1,-13 33 0 1,13-32 0-1,-18 32 0 1,19-32 0-1,-15 13 0 1,15 1 0 0,-19-15 0-1,19 33 0 1,-15-32 0-1,15 32 0 1,-1-32 0-1,-13 13 0 1,32 1 0-1,-32-15 0 1,13 15 0-1,1-1 0 1,-15-13 0-1,33 13 0 1,-32-18 0-1,14 19 0 1,-1-14 0-1,-13 13 0 1,32-18 0-1,-33 0 0 1,15 19 0-1,-1-15 0 1,-13 15 0-1,14-19 0 1,-19 0 0-1,18 0 0 1,-13 0 0-1,13 0 0 1,1 0 0-1,-14 0 0 1,13 0 0-1,-18 0 0 1,19 0 0-1,-15 0 0 1,15 0 0-1,-19 0 0 1,18 0 0-1,-13 0 0 1,32 0 0 0,-32 0 0-1,32 0 0 1,-14-19 0-1,19 15 0 1,-19-33 0-1,14 32 0 1,-14-14 0-1,0 1 0 1,-4 13 0-1,-1-32 0 1,-13 33 0-1,32-15 0 1,-32 19 0-1,13 0 0 1,-18-18 0-1,19 13 0 1,-15-14 0-1,15 19 0 1,-19-18 0-1,18 13 0 1,-13-13 0-1,14-1 0 1,-1 15 0-1,-13-33 0 1,32 32 0-1,-33-14 0 1,15 1 0-1,-19 13 0 1,19-13 0-1,-15 18 0 1,15-19 0-1,-19 15 0 1,0-15 0-1,18 19 0 1,-13-19 0 0,13 15 0-1,-18-33 0 1,19 32 0-1,-14-32 0 1,32 32 0-1,-33-32 0 1,15 33 0-1,-1-15 0 1,-13 1 0-1,14 13 0 1,-1-13 0-1,-13 18 0 1,13-19 0-1,-18 14 0 1,0-13 0-1,0 18 0 1,0-19 0-1,0 15 0 1,0-15 0-1,19 19 0 1,-15-18 0-1,15 13 0 1,-19-13 0-1,0 18 0 1,0-19 0-1,0 14 0 1,0-13 0-1,18 18 0 1,-13-19 0-1,14 15 0 1,-19-15 0-1,0 19 0 1,0-18 0-1,0 13 0 1,0-14 0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4:36:23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3196">
    <iact:property name="dataType"/>
    <iact:actionData xml:id="d0">
      <inkml:trace xmlns:inkml="http://www.w3.org/2003/InkML" xml:id="stk0" contextRef="#ctx0" brushRef="#br0">24941 13673 24575 0,'-42'0'0'9,"1"0"0"1,-1 0 0 0,0 0 0-1,19 0 0 1,-14 0 0 0,32 0 0-1,-32 0 0 1,33 0 0 0,-34 0 0-1,15 0 0 1,0 0 0 0,-14 0 0-1,32 0 0 1,-13 0 0 0,-1 0 0-1,-4 0 0 1,0 18 0 0,-14-13 0-1,32 13 0 1,-32-18 0 0,33 19 0-1,-15-15 0 1,0 15 0 0,15-19 0-1,-15 0 0 1,1 0 0 0,13 0 0-1,-32 19 0 1,32-15 0 0,-13 15 0-1,18-19 0 1,0 0 0 0,0 18 0-1,0-13 0 1,0 13 0 0,0-18 0-1,-19 19 0 1,15 4 0 0,-15 19 0-1,19-19 0 1,0 14 0 0,0-14 0-1,-18 19 0 1,13-1 0 0,-14-17 0-1,19 13 0 1,0-14 0 0,0 0 0-1,0 14 0 1,0-32 0 0,0 32 0-1,0-33 0 1,0 33 0 0,0-13 0-1,0 17 0 1,0-18 0 0,0 15 0-1,0-15 0 1,0 0 0 0,0 14 0-1,0-32 0 1,0 32 0 0,0-33 0-1,0 15 0 1,0-19 0 0,0 18 0 0,0-13 0-1,0 13 0 1,0 1 0 0,0-14 0-1,0 32 0 1,0-33 0 0,0 33 0-1,0-32 0 1,0 13 0 0,0 1 0-1,19 4 0 1,-14 0 0 0,32-4 0-1,-33-1 0 1,15-13 0 0,-1 14 0-1,-13-1 0 1,32-13 0 0,-32 13 0-1,32-18 0 1,-33 0 0 0,34 0 0-1,-34 0 0 1,33 19 0 0,-32-15 0-1,32 15 0 1,-14-19 0 0,0 0 0-1,14 0 0 1,-32 0 0 0,32 0 0-1,-32 0 0 1,32 0 0 0,-14 0 0-1,0 0 0 1,-4 0 0 0,-1 0 0-1,5 0 0 1,1 0 0 0,13 0 0-1,-33-19 0 1,15 15 0 0,-1-15 0-1,6 19 0 1,17-18 0 0,-18 13 0-1,14-13 0 1,-32-1 0 0,32 14 0-1,-32-13 0 1,32-1 0 0,-32 15 0-1,32-15 0 1,-33 1 0 0,15 13 0-1,-1-14 0 1,-13 1 0 0,13 13 0-1,1-32 0 1,-14 33 0 0,32-15 0-1,-33 1 0 1,15 13 0 0,-19-32 0 0,18 32 0-1,-13-13 0 1,14-1 0 0,-19 15 0-1,0-15 0 1,0 1 0 0,18 13 0-1,-13-32 0 1,13 32 0 0,-18-32 0-1,0 14 0 1,0-19 0 0,0 19 0-1,0-14 0 1,0 32 0 0,0-32 0-1,0 14 0 1,0 0 0 0,0-14 0-1,0 32 0 1,0-32 0 0,0 33 0-1,0-15 0 1,0 19 0 0,0-18 0-1,-18 13 0 1,13-14 0 0,-13 1 0-1,18 13 0 1,0-13 0 0,-19-1 0-1,14 15 0 1,-13-15 0 0,18 19 0-1,0-18 0 1,-19 13 0 0,15-32 0-1,-15 32 0 1,19-13 0 0,0 18 0-1,-18-19 0 1,13 15 0 0,-14-15 0-1,19 19 0 1,0 0 0 0,0-18 0-1,-18 13 0 1,13-14 0 0,-13 19 0-1,-1-18 0 1,15 13 0 0,-15-13 0-1,1 18 0 1,13 0 0 0,-14 0 0-1,1-19 0 1,13 15 0 0,-13-15 0-1,18 19 0 1,-19 0 0 0,14 0 0-1,-13 0 0 1,18 0 0 0,0 0 0 0</inkml:trace>
    </iact:actionData>
  </iact:action>
  <iact:action type="add" startTime="21234">
    <iact:property name="dataType"/>
    <iact:actionData xml:id="d1">
      <inkml:trace xmlns:inkml="http://www.w3.org/2003/InkML" xml:id="stk1" contextRef="#ctx0" brushRef="#br0">24649 15007 24575 0,'0'23'0'13,"0"14"0"0,0-33 0 0,0 15 0 0,0-1 0 0,19 6 0 0,-15-1 0 0,15 14 0 0,-1-33 0 0,-13 34 0 0,13-34 0 0,1 33 0 0,-14-32 0 0,32 32 0 0,-33-32 0 0,15 32 0 0,-19-33 0 0,18 15 0 0,-13-19 0 1,14 18 0-1,-19-13 0 0,18 13 0 0,-13 1 0 0,13-14 0 0,-18 13 0 0,19-18 0 0,-15 19 0 0,33-15 0 0,-32 33 0 0,14-32 0 0,-1 13 0 0,-13-18 0 0,13 0 0 0,-18 0 0 0,19 19 0 0,-14-14 0 0,32 13 0 1,-33-18 0-1,15 0 0 0,-1 0 0 0,-13 0 0 0,32 0 0 0,-14 0 0 0,19 0 0 0,-19 0 0 0,14 0 0 0,-14 0 0 0,0 0 0 0,15 0 0 0,-34 0 0 0,15 0 0 0,-1-18 0 0,-13 13 0 0,32-32 0 0,-14 32 0 0,0-13 0 1,14-1 0-1,-32 15 0 0,32-33 0 0,-32 32 0 0,32-32 0 0,-33 32 0 0,15-13 0 0,-19 18 0 0,18-19 0 0,-13 15 0 0,14-15 0 0,-1 1 0 0,-13 13 0 0,13-32 0 0,-18 14 0 0,19 0 0 0,-14-15 0 0,13 15 0 1,1-18 0-1,-15 17 0 0,15-13 0 0,-1 33 0 0,-13-33 0 0,13 32 0 0,1-13 0 0,-14-1 0 0,13 14 0 0,-18-32 0 0,0 33 0 0,0-15 0 0,0 1 0 0,19 13 0 0,-15-13 0 0,15-1 0 0,-19-4 0 0,0 0 0 0,0 4 0 1,18 1 0-1,-13 13 0 0,14-32 0 0,-19 32 0 0,18-32 0 0,-13 33 0 0,13-33 0 0,-18 32 0 0,0-14 0 0,0 19 0 0,0 0 0 0,0 19 0 0,0-14 0 0,0 13 0 0,0-18 0 0,0 19 0 0,0-15 0 0,0 15 0 1,0-19 0-1,0 18 0 0,0-13 0 0,0 13 0 0,0-18 0 0,0 19 0 0,0-14 0 0,0 13 0 0,0-18 0 0,0 19 0 0,0-15 0 0,0 15 0 0,0-19 0 0,0 18 0 0,0-13 0 0,0 14 0 0,0-19 0 0,0 18 0 1,0-13 0-1,0 13 0 0,0-18 0 0,19 19 0 0,-15-15 0 0,15 15 0 0,-19-1 0 0,0-13 0 0,0 32 0 0,19-32 0 0,-15 32 0 0,15-14 0 0,-1 0 0 0,-13 14 0 0,13-14 0 0,-18 19 0 0,19 0 0 0,-14-19 0 0,13 14 0 1,1-32 0-1,-15 13 0 0,15 1 0 0,-19-15 0 0,18 33 0 0,-13-32 0 0,14 32 0 0,-1-32 0 0,-13 32 0 0,13-33 0 0,1 33 0 0,-15-32 0 0,15 13 0 0,0 1 0 0,-15-14 0 0,33 13 0 0,-32 1 0 0,32-15 0 1,-32 15 0-1,32-19 0 0,-33 18 0 0,33-13 0 0,-32 14 0 0,14-19 0 0,-1 0 0 0,-13 0 0 0,32 0 0 0,-33 0 0 0,33 0 0 0,-32 0 0 0,32 0 0 0,-32 0 0 0,13 0 0 0,1 0 0 0,-14 0 0 0,32 0 0 0,-33 0 0 1,33 0 0-1,-32 0 0 0,13 0 0 0,1 0 0 0,-14-19 0 0,32 14 0 0,-33-13 0 0,33-1 0 0,-32 15 0 0,32-33 0 0,-32 32 0 0,13-32 0 0,1 32 0 0,-15-32 0 0,34 33 0 0,-34-33 0 0,33 13 0 0,-32-17 0 1,13 18 0-1,1-14 0 0,-14 13 0 0,13-17 0 0,1 18 0 0,-15 4 0 0,15 0 0 0,-1-4 0 0,-13 0 0 0,14 5 0 0,-19-1 0 0,18-4 0 0,-13 0 0 0,32-14 0 0,-33 14 0 0,15-19 0 0,-19 19 0 0,19-14 0 0,-15 14 0 1,15-1 0-1,-1-13 0 0,-13 33 0 0,13-33 0 0,-18 13 0 0,19 1 0 0,-14-14 0 0,13 14 0 0,-18 0 0 0,19 4 0 0,-15 1 0 0,15 13 0 0,-19-13 0 0,0 18 0 0,0 18 0 0,0-13 0 0,0 13 0 0,0 1 0 1,0-14 0-1,0 13 0 0,0 1 0 0,0-15 0 0,0 33 0 0,18-32 0 0,-13 32 0 0,14-14 0 0,-19 0 0 0,18 14 0 0,-13-13 0 0,13-1 0 0,-18 14 0 0,0-33 0 0,19 33 0 0,-15-32 0 0,15 32 0 0,-1-14 0 1,-13 19 0-1,14-19 0 0,-19 14 0 0,18-32 0 0,-13 32 0 0,13-33 0 0,1 15 0 0,-14 0 0 0,13-15 0 0,-18 33 0 0,19-32 0 0,-15 13 0 0,33 1 0 0,-32-14 0 0,32 13 0 0,-32 1 0 0,32-15 0 0,-33 33 0 0,33-32 0 1,-32 13 0-1,32 1 0 0,-14-14 0 0,19 13 0 0,-19 1 0 0,14-15 0 0,-32 15 0 0,32-19 0 0,-32 0 0 0,32 0 0 0,-33 0 0 0,15 18 0 0,-1-13 0 0,-13 13 0 0,32-18 0 0,-32 0 0 0,32 0 0 0,-33 0 0 1,33 0 0-1,-32 0 0 0,32 0 0 0,-32 0 0 0,32 0 0 0,-32 0 0 0,32 0 0 0,-14 0 0 0,0-18 0 0,14 13 0 0,-32-13 0 0,32 18 0 0,-33-19 0 0,15 15 0 0,-1-15 0 0,-13 19 0 0,14-18 0 0,-19 13 0 0,18-14 0 1,-13 1 0-1,13-5 0 0,1 0 0 0,-15-14 0 0,34 13 0 0,-34-17 0 0,33 18 0 0,-32-15 0 0,13 15 0 0,1-18 0 0,4-1 0 0,0 0 0 0,14 1 0 0,-32 17 0 0,14-13 0 0,-19 33 0 0,18-15 0 0,-13 1 0 1,13 13 0-1,-18-13 0 0,0 18 0 0,0 0 0 0,0-19 0 0,19 14 0 0,-15-13 0 0,15 18 0 0,-19-19 0 0,0 15 0 0,0-15 0 0,19 19 0 0,-15 0 0 0,15-18 0 0,-19 13 0 0,0-14 0 0,0 19 0 0,0 0 0 0,0-18 0 1,0 13 0-1,0-13 0 0,0 18 0 0,0 18 0 0,0-13 0 0,0 13 0 0,0 1 0 0,18-14 0 0,-13 32 0 0,13-33 0 0,-18 15 0 0,0-1 0 0,0-13 0 0,19 32 0 0,-14-32 0 0,13 32 0 0,-18-33 0 0,19 15 0 1,-15-1 0-1,15 6 0 0,-19-1 0 0,0-5 0 0,0 1 0 0,18-15 0 0,-13 33 0 0,14-32 0 0,-19 32 0 0,18-32 0 0,-13 32 0 0,13-33 0 0,-18 34 0 0,19-34 0 0,-15 15 0 0,15-1 0 0,-19-13 0 0,18 32 0 1,-13-32 0-1,14 32 0 0,-1-33 0 0,5 33 0 0,1-32 0 0,-6 32 0 0,1-32 0 0,4 32 0 0,0-33 0 0,14 15 0 0,-32-1 0 0,32-13 0 0,-33 13 0 0,33-18 0 0,-32 19 0 0,32-14 0 0,-32 13 0 0,13-18 0 0,1 0 0 1,-15 0 0-1,15 0 0 0,0 0 0 0,-15 0 0 0,33 0 0 0,-32 0 0 0,32 0 0 0,-32 0 0 0,13 0 0 0,-18 0 0 0,19 0 0 0,-15 0 0 0,33 0 0 0,-32 0 0 0,14 0 0 0,-1 0 0 0,-13-18 0 0,13 13 0 1,-18-14 0-1,19 19 0 0,-15 0 0 0,15-18 0 0,-19 13 0 0,19-13 0 0,-15-1 0 0,15 15 0 0,-19-33 0 0,18 32 0 0,-13-32 0 0,13 14 0 0,1 0 0 0,-14-14 0 0,32 32 0 0,-33-32 0 0,15 32 0 0,-19-32 0 0,18 33 0 1,-13-34 0-1,14 34 0 0,-19-15 0 0,0 19 0 0,18 0 0 0,-13 0 0 0,13-18 0 0,-18 13 0 0,0-13 0 0,19-1 0 0,-15-4 0 0,15 0 0 0,-1 4 0 0,-13 1 0 0,14 13 0 0,-19-13 0 0,0 18 0 0,0 0 0 1,18-19 0-1,-13 14 0 0,13-13 0 0,-18-1 0 0,0 15 0 0,0-15 0 0,0 1 0 0,19 13 0 0,-14-13 0 0,13 18 0 0,-18-19 0 0,0 14 0 0,0-13 0 0,0 18 0 0,0 0 0 0,19 0 0 0,-15-19 0 0,15 15 0 0,-19-15 0 1,0 19 0-1,0-18 0 0,0 13 0 0,0-14 0 0,18 19 0 0,-13-18 0 0,13 13 0 0,-18-13 0 0,0-1 0 0,0 15 0 0,0-15 0 0,0 19 0 0,0 0 0 0,0-18 0 0,0 13 0 0,19 23 0 0,-14-8 0 0,32 64 0 1,-33-65 0-1,33 47 0 0,-32-15 0 0,32 6 0 0,-32 13 0 0,32-18 0 0,-33-1 0 0,15-18 0 0,0 14 0 0,-15-13 0 0,33-1 0 0,-32 14 0 0,13-33 0 0,-18 34 0 0,19-34 0 0,-14 15 0 0,13-1 0 0,1-13 0 1,-15 13 0-1,15 1 0 0,-19-14 0 0,18 13 0 0,-13 1 0 0,14-15 0 0,-19 33 0 0,18-32 0 0,-13 13 0 0,32 1 0 0,-33-14 0 0,33 13 0 0,-32 1 0 0,14-15 0 0,-1 15 0 0,-13-19 0 0,32 0 0 0,-32 0 0 0,13 0 0 1,1 0 0-1,-15 0 0 0,33 0 0 0,-32 0 0 0,32 0 0 0,-32 0 0 0,32 0 0 0,-33 0 0 0,33 0 0 0,-32 0 0 0,14 0 0 0,-1 0 0 0,5 0 0 0,0 0 0 0,-4 0 0 0,0 0 0 0,4 0 0 0,0 0 0 1,14 0 0-1,-32 0 0 0,32 0 0 0,-33-19 0 0,33 15 0 0,-32-15 0 0,14 19 0 0,-1-18 0 0,-13 13 0 0,32-14 0 0,-33 1 0 0,15 13 0 0,0-32 0 0,-15 33 0 0,15-33 0 0,-1 13 0 0,-13 1 0 0,13-14 0 0,1 14 0 1,-14-19 0-1,32 19 0 0,-33-14 0 0,15 14 0 0,-19 0 0 0,18-14 0 0,-13 32 0 0,14-13 0 0,-19-1 0 0,0 14 0 0,18-13 0 0,-13 18 0 0,13-19 0 0,-18 15 0 0,0-15 0 0,19 1 0 0,-15 13 0 0,15-32 0 1,-19 32 0-1,0-13 0 0,0 18 0 0,18-19 0 0,-13 15 0 0,14-15 0 0,-19 19 0 0,0-18 0 0,0 13 0 0,18-14 0 0,-13 1 0 0,13 13 0 0,-18-13 0 0,0 18 0 0,0-19 0 0,0 15 0 0,0-15 0 0,0 19 0 1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6:03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7212">
    <iact:property name="dataType"/>
    <iact:actionData xml:id="d0">
      <inkml:trace xmlns:inkml="http://www.w3.org/2003/InkML" xml:id="stk0" contextRef="#ctx0" brushRef="#br0">32740 13464 24575 0,'-23'0'0'8,"-14"0"0"1,32 0 0 0,-32 0 0 0,14 0 0 0,0 0 0 0,-14 0 0 0,14 0 0 0,-19 0 0 0,-18 0 0 0,13 0 0 0,-13 0 0 0,18 0 0 0,-18 0 0 0,14 0 0 0,-14 0 0 0,-1 19 0 0,34-15 0 0,-48 15 0 0,48-1 0 0,-34-13 0 0,20 32 0-1,-1-32 0 1,0 13 0 0,1 1 0 0,-1-15 0 0,0 15 0 0,0-1 0 0,19-13 0 0,-14 14 0 0,33-19 0 0,-34 18 0 0,15-13 0 0,0 32 0 0,5-33 0 0,-1 34 0 0,14-15 0 0,-32 0 0 0,33 14 0 0,-15-14 0 0,1 19 0 0,13-1 0 0,-14-17 0 0,19 13 0-1,0-14 0 1,0 18 0 0,0-17 0 0,0 13 0 0,0-14 0 0,0 19 0 0,0-1 0 0,0 1 0 0,0 0 0 0,0-1 0 0,19 1 0 0,-14 0 0 0,32-19 0 0,-33 14 0 0,33-14 0 0,-32 19 0 0,14-19 0 0,-1 14 0 0,5-14 0 0,0 0 0 0,15 14 0 0,-15-32 0-1,0 32 0 1,14-32 0 0,-14 32 0 0,19-33 0 0,0 33 0 0,-1-32 0 0,1 14 0 0,18-1 0 0,-13-13 0 0,13 13 0 0,-18-18 0 0,-1 0 0 0,1 19 0 0,0-15 0 0,-1 15 0 0,1-19 0 0,0 0 0 0,-1 0 0 0,1 0 0 0,0 0 0 0,0 0 0 0,-1 0 0-1,1-19 0 1,18 15 0 0,-13-33 0 0,13 14 0 0,-18-1 0 0,-1-13 0 0,1 33 0 0,0-33 0 0,-1 13 0 0,20 1 0 0,-15-14 0 0,-4 14 0 0,-5-19 0 0,-14 19 0 0,0-14 0 0,-4 33 0 0,-1-15 0 0,-13 1 0 0,13 13 0 0,1-32 0 0,-14 32 0 0,13-32 0-1,-18 33 0 1,0-34 0 0,0 15 0 0,0 0 0 0,0-14 0 0,0 14 0 0,0-19 0 0,0 1 0 0,0-1 0 0,0 0 0 0,0-18 0 0,-18 32 0 0,13-46 0 0,-32 46 0 0,32-32 0 0,-32 18 0 0,32 1 0 0,-32 18 0 0,33-15 0 0,-33 15 0 0,32-18 0 0,-13 17 0-1,-1-13 0 1,-4 33 0 0,0-33 0 0,4 32 0 0,1-13 0 0,13-1 0 0,-32 14 0 0,32-13 0 0,-32-1 0 0,14 15 0 0,0-15 0 0,-14 19 0 0,32 0 0 0,-32-18 0 0,14 13 0 0,0-13 0 0,4 18 0 0,1 0 0 0,13 0 0 0,-14 0 0 0,19 0 0 0</inkml:trace>
    </iact:actionData>
  </iact:action>
  <iact:action type="add" startTime="22425">
    <iact:property name="dataType"/>
    <iact:actionData xml:id="d1">
      <inkml:trace xmlns:inkml="http://www.w3.org/2003/InkML" xml:id="stk1" contextRef="#ctx0" brushRef="#br0">20395 13423 24575 0,'-42'0'0'11,"19"0"0"0,-14 0 0 0,-5 0 0 0,14 0 0 0,-27 0 0 0,32 0 0 0,-19 18 0 0,0-13 0 0,0 13 0 1,1 1 0-1,-1 4 0 0,0 0 0 0,1 14 0 0,17-14 0 0,-13 19 0 0,14-19 0 0,-19 14 0 0,1-14 0 0,-1 0 0 1,0 15 0-1,1-15 0 0,17 18 0 0,-13-17 0 0,33-6 0 0,-33 1 0 0,32-15 0 0,-13 15 0 0,18-19 0 0,-19 18 0 1,14-13 0-1,-13 13 0 0,18-18 0 0,-19 19 0 0,15-14 0 0,-15 32 0 0,19-33 0 0,0 33 0 0,-18-32 0 0,13 32 0 1,-14-14 0-1,19 19 0 0,0-19 0 0,-18 14 0 0,13-14 0 0,-13 19 0 0,18 0 0 0,0-19 0 0,0-5 0 0,0 1 0 1,0 4 0-1,0 0 0 0,0-4 0 0,0-1 0 0,0 5 0 0,0 1 0 0,0 13 0 0,18-14 0 0,-13 0 0 0,32 14 0 1,-32-14 0-1,32 19 0 0,-14-19 0 0,0 14 0 0,-4-32 0 0,-1 32 0 0,5-14 0 0,0 0 0 0,14-4 0 0,-32-1 0 1,32-13 0-1,-14 13 0 0,1 1 0 0,13-15 0 0,-14 15 0 0,18-19 0 0,1 18 0 0,0-13 0 0,0 14 0 0,-1-19 0 1,-18 0 0-1,15 0 0 0,-15 0 0 0,18 0 0 0,1 0 0 0,0 0 0 0,0 0 0 0,-1 0 0 0,1 0 0 0,0 0 0 1,-19-19 0-1,14 14 0 0,-14-32 0 0,0 14 0 0,14 0 0 0,-32-14 0 0,32 32 0 0,-32-32 0 0,32 33 0 0,-33-33 0 1,33 13 0-1,-32 1 0 0,14-14 0 0,-1 33 0 0,-13-33 0 0,13 13 0 0,1 1 0 0,-15-14 0 0,15 14 0 0,-19-19 0 1,0 1 0-1,19-1 0 0,-15 0 0 0,15 1 0 0,-19-20 0 0,0 15 0 0,0-33 0 0,0 33 0 0,0-14 0 0,0 18 0 1,0 0 0-1,0 1 0 0,0 18 0 0,0 4 0 0,0 1 0 0,-19 13 0 0,15-32 0 0,-34 32 0 0,34-13 0 0,-15-1 0 1,1 15 0-1,13-15 0 0,-32 0 0 0,32 15 0 0,-32-15 0 0,33 19 0 0,-15 0 0 0,1-18 0 0,13 13 0 0,-32-13 0 1,32 18 0-1,-32-19 0 0,33 14 0 0,-33-13 0 0,32 18 0 0,-14 0 0 0,19 0 0 0,0 0 0 0,0-19 0 0,0 15 0 1,-18-15 0-1,13 19 0 0,-13 0 0 0,18-18 0 0,0 13 0 0,0-13 0 0,-19 18 0 0,14 0 0 0,-13-19 0 0,18 14 0 1,-19-13 0-1,15 18 0 0,-15-19 0 0,19 15 0 0,0-15 0 0,-18 19 0 0,13 0 0 0,-13 0 0 0,18 0 0 1</inkml:trace>
    </iact:actionData>
  </iact:action>
  <iact:action type="add" startTime="25854">
    <iact:property name="dataType"/>
    <iact:actionData xml:id="d2">
      <inkml:trace xmlns:inkml="http://www.w3.org/2003/InkML" xml:id="stk2" contextRef="#ctx0" brushRef="#br0">32198 15007 24575 0,'0'46'0'13,"0"28"0"0,0-46 0 0,0 13 0 0,0-3 0 0,0-15 0 1,0 18 0-1,0-17 0 0,0-6 0 0,0-18 0 0,-18 0 0 0,13 19 0 1,-32-15 0-1,14 15 0 0,-19-1 0 0,0-13 0 0,1 13 0 0,-1-18 0 1,-18 19 0-1,13-14 0 0,6 32 0 0,3-33 0 0,15 15 0 0,-18-19 0 1,-1 0 0-1,0 0 0 0,0 0 0 0,1 0 0 0,-1 0 0 0,0 0 0 1,1 0 0-1,-1 0 0 0,0 0 0 0,0 0 0 0,1 0 0 0,-1 0 0 1,19-19 0-1,-14 15 0 0,14-15 0 0,-1 1 0 0,-13 13 0 0,33-14 0 1,-33 19 0-1,32-18 0 0,-32 13 0 0,32-32 0 0,-13 33 0 0,18-15 0 1,-19 1 0-1,15 13 0 0,-15-14 0 0,19 19 0 0,0-18 0 0,-18 13 0 1,13-32 0-1,-14 33 0 0,19-15 0 0,0 0 0 0,0 15 0 0,-18-33 0 1,13 32 0-1,-13-32 0 0,18 32 0 0,-19-32 0 0,15 33 0 1,-15-33 0-1,19 32 0 0,0-13 0 0,0 18 0 0,0 0 0 0,0-19 0 1,-19 14 0-1,15 5 0 0,-15 5 0 0,19 14 0 0,0-19 0 0,0 18 0 1,0-13 0-1,0 13 0 0,0 1 0 0,0-15 0 0,0 33 0 0,-18-13 0 1,13 17 0-1,-13 1 0 0,-1 0 0 0,14-1 0 0,-13-17 0 0,-1 13 0 1,15-33 0-1,-15 33 0 0,1-32 0 0,13 32 0 0,-14-32 0 0,1 13 0 1,13-18 0-1,-32 19 0 0,33-15 0 0,-33 15 0 0,13-1 0 0,-17-13 0 1,-1 13 0-1,0 1 0 0,1-14 0 0,-1 13 0 0,-18 1 0 0,13-15 0 1,-13 15 0-1,18-19 0 0,1 18 0 0,-1-13 0 0,0 14 0 0,-18-19 0 1,32 0 0-1,-28 0 0 0,33 0 0 0,-18 0 0 0,-1 0 0 0,19 0 0 1,4 0 0-1,1 0 0 0,-6 0 0 0,1 0 0 0,5 0 0 0,-1 0 0 1,15-19 0-1,-15 14 0 0,1-13 0 0,13-1 0 0,-32 15 0 1,32-33 0-1,-13 32 0 0,-1-14 0 0,14 1 0 0,-13-5 0 0,18 0 0 1,-19 4 0-1,15 1 0 0,-15 13 0 0,19-14 0 0,-18 1 0 0,13 13 0 1,-13-32 0-1,18 33 0 0,0-15 0 0,0 19 0 0,0-18 0 0,0 13 0 1,0-14 0-1,0 1 0 0,0 13 0 0,0-13 0 0,0-1 0 0,0 15 0 1,0-15 0-1,0 0 0 0,0 15 0 0,0-15 0 0,0 19 0 0,0 0 0 1,0-18 0-1,0 13 0 0,0-13 0 0,-19 18 0 0,14 0 0 0,-32 0 0 1,-4 0 0-1,-6 18 0 0,-32-13 0 0,33 13 0 0,-14 1 0 0,18-15 0 1,0 15 0-1,1-19 0 0,-1 19 0 0,0-15 0 0,1 15 0 0,-1-1 0 1,19-13 0-1,-14 13 0 0,13 1 0 0,-17-14 0 0,18 13 0 0,4-18 0 1,1 0 0-1,-6 19 0 0,1-15 0 0,5 15 0 0,-1-19 0 0,-4 0 0 1,0 0 0-1,-14 0 0 0,14 0 0 0,-1 0 0 0,-13 0 0 1,33 0 0-1,-33 0 0 0,32 0 0 0,-32 0 0 0,32 0 0 0,-32-19 0 1,33 15 0-1,-34-33 0 0,34 32 0 0,-33-32 0 0,32 14 0 0,-32 0 0 1,32-15 0-1,-13 34 0 0,-1-33 0 0,15 32 0 0,-15-32 0 0,1 14 0 1,13 0 0-1,-14-14 0 0,19 32 0 0,-18-32 0 0,13 32 0 0,-13-32 0 1,18 33 0-1,-19-33 0 0,15 32 0 0,-15-13 0 0,19 18 0 0,0 0 0 1,0-19 0-1,0 14 0 0,0-13 0 0,-18 18 0 0,13 0 0 0,-14 0 0 1,19 18 0-1,-18-13 0 0,-5 32 0 0,-1-32 0 0,-13 32 0 0,33-33 0 1,-33 33 0-1,32-32 0 0,-32 32 0 0,14-32 0 0,-19 32 0 0,19-33 0 1,-14 33 0-1,14-13 0 0,0 17 0 0,-15-18 0 0,15 15 0 0,0-34 0 1,-14 33 0-1,14-32 0 0,-19 32 0 0,19-32 0 0,-14 13 0 0,14 1 0 1,-19-15 0-1,0 15 0 0,1-1 0 0,17-13 0 0,-13 13 0 1,14-18 0-1,-19 0 0 0,1 0 0 0,18 0 0 0,-14 0 0 0,13 0 0 1,-17 0 0-1,-1 0 0 0,0 0 0 0,1 0 0 0,-1 0 0 0,0 0 0 1,0 0 0-1,19-18 0 0,-14 13 0 0,14-13 0 0,0-1 0 0,-14 15 0 1,14-15 0-1,-1 1 0 0,6 13 0 0,-1-32 0 0,15 32 0 0,-15-32 0 1,1 33 0-1,13-15 0 0,-14 0 0 0,19 15 0 0,-18-33 0 0,13 32 0 1,-13-13 0-1,18-1 0 0,0 14 0 0,0-13 0 0,0-1 0 0,0 15 0 1,0-15 0-1,0 1 0 0,0 13 0 0,0-13 0 0,0 18 0 0,0-19 0 1,0 14 0-1,0-13 0 0,0 18 0 0,0 0 0 0,-19 18 0 0,-4 6 0 1,-19 17 0-1,1 1 0 0,-1 0 0 0,0-1 0 0,0 1 0 0,1-19 0 1,-1 14 0-1,0-32 0 0,19 32 0 0,-14-32 0 0,14 32 0 0,-19-33 0 1,1 15 0-1,17-1 0 0,-13-13 0 0,33 32 0 0,-33-32 0 1,13 13 0-1,1 1 0 0,5-15 0 0,18 15 0 0,-19-1 0 0,-4-13 0 1,0 13 0-1,-14 1 0 0,32-14 0 0,-32 13 0 0,32-18 0 0,-32 19 0 1,14-15 0-1,-19 15 0 0,1-19 0 0,-1 0 0 0,0 0 0 0,-18 0 0 1,14 0 0-1,4 0 0 0,5 0 0 0,14 0 0 0,-19-19 0 0,0 15 0 1,19-33 0-1,-14 13 0 0,14 1 0 0,0-14 0 0,-14 33 0 0,32-33 0 1,-32 32 0-1,32-32 0 0,-13 32 0 0,18-32 0 0,0 33 0 0,0-15 0 1,0 1 0-1,0 13 0 0,-19-14 0 0,15 19 0 0,-15 0 0 0,19-18 0 1,0 13 0-1,0-13 0 0,0 18 0 0,0-19 0 0,0 15 0 0,0-15 0 1,0 19 0-1,0 0 0 0,-18 37 0 0,13-9 0 0,-14 51 0 0,1-33 0 1,-5 14 0-1,0 0 0 0,-15-13 0 0,15 13 0 0,0 0 0 0,-14-14 0 1,14 15 0-1,-19-20 0 0,0 1 0 0,19-19 0 0,-14 14 0 1,14-32 0-1,-19 32 0 0,19-33 0 0,-14 34 0 0,14-34 0 0,-19 15 0 1,1-1 0-1,17-13 0 0,-13 32 0 0,14-32 0 0,-19 13 0 0,1 1 0 1,-1-15 0-1,19 33 0 0,-14-32 0 0,14 13 0 0,-19-18 0 0,0 0 0 1,19 0 0-1,-14 0 0 0,14 0 0 0,-19 0 0 0,19 0 0 0,-14-18 0 1,32 13 0-1,-32-32 0 0,32 33 0 0,-32-33 0 0,14 32 0 0,0-32 0 1,-14 32 0-1,32-32 0 0,-32 33 0 0,33-34 0 0,-33 15 0 0,32 0 0 1,-14-14 0-1,19 14 0 0,-18-19 0 0,13 19 0 0,-13-14 0 0,18 14 0 1,0-19 0-1,0 19 0 0,0 5 0 0,-19-1 0 0,14 14 0 0,-13-32 0 1,18 33 0-1,0-15 0 0,0 19 0 0,0-18 0 0,0 13 0 0,0-14 0 1,0 1 0-1,0-5 0 0,0 0 0 0,0-14 0 0,0 13 0 0,0 1 0 1,0-14 0-1,0 33 0 0,0-15 0 0,0 1 0 0,0 13 0 1,0-14 0-1,0 19 0 0,-19 0 0 0,-4 0 0 0,-18 0 0 0,-1 0 0 1,0 19 0-1,0-14 0 0,1 13 0 0,-1 1 0 0,0-15 0 0,19 15 0 1,-14-1 0-1,14-13 0 0,-19 13 0 0,19 1 0 0,-14-14 0 0,14 13 0 1,0-18 0-1,-14 0 0 0,13 0 0 0,1 19 0 0,-14-15 0 0,32 15 0 1,-32-19 0-1,14 0 0 0,0 0 0 0,-14 0 0 0,14 0 0 0,0 0 0 1,-14 0 0-1,32 0 0 0,-32-19 0 0,32 15 0 0,-13-15 0 0,-1 1 0 1,15-6 0-1,-34 1 0 0,34-14 0 0,-33 33 0 0,32-33 0 0,-13 13 0 1,-1-17 0-1,14-1 0 0,-32 19 0 0,33-14 0 0,-15 14 0 0,19-1 0 1,0-13 0-1,0 33 0 0,0-33 0 0,0 32 0 0,0-32 0 0,-18 32 0 1,13-32 0-1,-14 14 0 0,19 0 0 0,0-14 0 0,0 32 0 0,0 5 0 1,-18 24 0-1,-5-1 0 0,0 14 0 0,-15-14 0 0,34 19 0 1,-33-19 0-1,14 14 0 0,-1-14 0 0,6 0 0 0,-1 14 0 0,-4-32 0 1,0 32 0-1,4-33 0 0,1 15 0 0,13 0 0 0,-32-15 0 0,33 15 0 1,-33-1 0-1,13-13 0 0,1 13 0 0,-14-18 0 0,14 0 0 0,-19 19 0 1,1-14 0-1,-20 13 0 0,15-18 0 0,-14 0 0 0,-1 19 0 0,15-15 0 1,-33 15 0-1,33-19 0 0,-14 18 0 0,18-13 0 0,0 13 0 0,19-18 0 1,-14 0 0-1,14 0 0 0,0 0 0 0,-14 0 0 0,13 0 0 0,1 0 0 1,-14 0 0-1,14 0 0 0,0 0 0 0,-14 0 0 0,14 0 0 0,-1 0 0 1,-13 0 0-1,14 0 0 0,-18-18 0 0,17 13 0 0,-13-13 0 0,14 18 0 1,0-19 0-1,-14 15 0 0,32-15 0 0,-13 19 0 0,18-18 0 0,-19 13 0 1,15-14 0-1,-15 19 0 0,19 0 0 0,0 0 0 0,0 0 0 1</inkml:trace>
    </iact:actionData>
  </iact:action>
  <iact:action type="add" startTime="36459">
    <iact:property name="dataType"/>
    <iact:actionData xml:id="d3">
      <inkml:trace xmlns:inkml="http://www.w3.org/2003/InkML" xml:id="stk3" contextRef="#ctx0" brushRef="#br0">17308 1709 24575 0,'-23'0'0'8,"-14"0"0"1,14 0 0 0,-19 0 0 0,1 0 0 0,-1 0 0 0,0 0 0 0,0 0 0 0,1 0 0 0,-1 0 0-1,0 0 0 1,1 0 0 0,-1 0 0 0,0 0 0 0,1 0 0 0,-1 19 0 0,19-15 0 0,-14 15 0 0,32-1 0-1,-32-13 0 1,32 32 0 0,-32-32 0 0,33 32 0 0,-15-33 0 0,0 33 0 0,15-13 0 0,-15-1 0 0,1 14 0-1,13-14 0 1,-13 0 0 0,18 14 0 0,0-14 0 0,0 0 0 0,0 14 0 0,0-32 0 0,0 32 0 0,0-32 0 0,18 32 0-1,5-33 0 1,19 15 0 0,0-19 0 0,-1 19 0 0,1-15 0 0,18 15 0 0,-13-1 0 0,13-13 0 0,-18 13 0-1,-1-18 0 1,1 0 0 0,0 0 0 0,-1 0 0 0,1 0 0 0,0 19 0 0,0-14 0 0,-1 13 0 0,-18 1 0-1,15-15 0 1,-15 15 0 0,18-19 0 0,1 18 0 0,0-13 0 0,0 13 0 0,-19 1 0 0,14-14 0 0,-14 13 0 0,19 1 0-1,-1-15 0 1,-17 33 0 0,13-32 0 0,-33 13 0 0,33 1 0 0,-32-14 0 0,13 32 0 0,-18-33 0 0,19 33 0-1,-14-32 0 1,13 14 0 0,-18-1 0 0,0 5 0 0,0 0 0 0,0 14 0 0,0-32 0 0,0 32 0 0,0-14 0-1,0 0 0 1,0 14 0 0,0-13 0 0,-18-1 0 0,13 14 0 0,-14-14 0 0,1 0 0 0,-5 14 0 0,0-32 0 0,-14 32 0-1,32-32 0 1,-32 13 0 0,14 1 0 0,-1-15 0 0,-31 15 0 0,27-19 0 0,-32 18 0 0,18-13 0 0,0 13 0-1,1-18 0 1,-1 0 0 0,0 0 0 0,1 0 0 0,-1 0 0 0,0 0 0 0,0 0 0 0,1-18 0 0,18 13 0-1,-14-13 0 1,32-1 0 0,-32-4 0 0,32 0 0 0,-32-14 0 0,32 14 0 0,-13 0 0 0,-1-15 0 0,15 34 0 0,-15-33 0-1,19 32 0 1,0-13 0 0,0-1 0 0,0 14 0 0,0-13 0 0,0 18 0 0,0-19 0 0,0 15 0 0,0-33 0-1,0 32 0 1,0-13 0 0,0-1 0 0,0-4 0 0,19 0 0 0,-15 4 0 0,33 1 0 0,-32-5 0 0,32-1 0-1,-32-13 0 1,32 33 0 0,-32-33 0 0,32 13 0 0,-33 1 0 0,33-14 0 0,-32 14 0 0,32 0 0 0,-32-14 0 0,32 14 0-1,-33 0 0 1,33-14 0 0,-32 13 0 0,32-17 0 0,-14-1 0 0,0 19 0 0,-4-14 0 0,0 14 0 0,-15-1 0-1,33-13 0 1,-32 33 0 0,32-33 0 0,-32 32 0 0,32-32 0 0,-33 14 0 0,15-19 0 0,-1 19 0 0,-13-14 0-1,32 32 0 1,-32-32 0 0,13 33 0 0,-18-15 0 0,0 1 0 0,0 13 0 0,0-14 0 0,0 19 0 0,0-18 0 0,0 13 0-1,0-13 0 1,0 18 0 0,0-19 0 0,0 15 0 0,0-15 0 0,0 19 0 0,-18 0 0 0,13-18 0 0,-13 13 0-1,-1-14 0 1,14 19 0 0,-32 0 0 0,14 0 0 0,-19 0 0 0,1-18 0 0,18 13 0 0,-15-13 0 0,15 18 0-1,-18 0 0 1,17 0 0 0,-13 0 0 0,33 0 0 0,-15 0 0 0,1 0 0 0,13 0 0 0,-14 0 0 0,19 0 0 0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6:45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587">
    <iact:property name="dataType"/>
    <iact:actionData xml:id="d0">
      <inkml:trace xmlns:inkml="http://www.w3.org/2003/InkML" xml:id="stk0" contextRef="#ctx0" brushRef="#br0">32323 13256 24575 0,'-42'0'0'9,"1"0"0"1,-1 0 0 0,0 0 0-1,1 0 0 1,-1 0 0 0,0 0 0 0,1 0 0-1,17 0 0 1,-13 0 0 0,33 0 0-1,-33 0 0 1,32 0 0 0,-14 18 0 0,1-13 0-1,13 13 0 1,-32 1 0 0,33-14 0-1,-34 13 0 1,34 1 0 0,-15-15 0 0,1 15 0-1,13-1 0 1,-13-13 0 0,18 32 0-1,-19-32 0 1,14 32 0 0,-32-33 0 0,33 33 0-1,-15-32 0 1,1 32 0 0,13-32 0-1,-14 32 0 1,19-33 0 0,-18 33 0 0,13-13 0-1,-13-1 0 1,18 14 0 0,-19-14 0-1,15 0 0 1,-15 14 0 0,19-14 0 0,0 1 0-1,0 13 0 1,0-14 0 0,0 18 0-1,0-17 0 1,0 13 0 0,0-14 0 0,0 18 0-1,0 1 0 1,0 0 0 0,0 0 0-1,0-19 0 1,0 14 0 0,0-14 0 0,0 0 0-1,0 14 0 1,0-32 0 0,0 32 0 0,0-14 0-1,0 0 0 1,0 14 0 0,0-14 0-1,0 1 0 1,0 13 0 0,0-14 0 0,0 0 0-1,19 14 0 1,-15-32 0 0,15 32 0-1,-1-14 0 1,-13 0 0 0,13-5 0 0,1 1 0-1,-14-14 0 1,32 32 0 0,-33-33 0-1,15 15 0 1,-1-1 0 0,6-13 0 0,-1 14 0-1,14-19 0 1,-14 18 0 0,0-13 0-1,14 13 0 1,-14-18 0 0,19 0 0 0,0 0 0-1,-19 0 0 1,14 0 0 0,-14 0 0-1,19 0 0 1,-19 0 0 0,14 0 0 0,-14-18 0-1,19 13 0 1,-19-13 0 0,14-1 0-1,-14 14 0 1,19-32 0 0,0 33 0 0,-19-15 0-1,14 1 0 1,-32 13 0 0,32-32 0-1,-33 32 0 1,34-13 0 0,-34-1 0 0,33-4 0-1,-14 0 0 1,1 4 0 0,-6 1 0-1,1 13 0 1,-15-32 0 0,33 33 0 0,-32-33 0-1,14 32 0 1,-19-32 0 0,18 32 0 0,-13-32 0-1,13 14 0 1,-18-19 0 0,0 1 0-1,19 17 0 1,-15-13 0 0,15 14 0 0,-19-18 0-1,0 17 0 1,0-13 0 0,0 14 0-1,0-19 0 1,0 19 0 0,-19-14 0 0,15 14 0-1,-33-19 0 1,32 1 0 0,-13 18 0-1,-1-14 0 1,14 13 0 0,-13-17 0 0,-1 18 0-1,15-15 0 1,-33 34 0 0,32-33 0-1,-32 32 0 1,32-32 0 0,-32 14 0 0,33 0 0-1,-15-14 0 1,0 32 0 0,15-32 0-1,-33 32 0 1,32-32 0 0,-13 33 0 0,-1-15 0-1,14 19 0 1,-32 0 0 0,33-18 0-1,-15 13 0 1,1-13 0 0,13 18 0 0,-32 0 0-1,32 0 0 1,-32 0 0 0,33-19 0-1,-15 14 0 1,1-13 0 0,13 18 0 0,-14 0 0-1,19 0 0 1,0 0 0 0,0 0 0 0</inkml:trace>
    </iact:actionData>
  </iact:action>
  <iact:action type="add" startTime="9779">
    <iact:property name="dataType"/>
    <iact:actionData xml:id="d1">
      <inkml:trace xmlns:inkml="http://www.w3.org/2003/InkML" xml:id="stk1" contextRef="#ctx0" brushRef="#br0">23565 13464 24575 0,'-24'0'0'8,"-13"0"0"1,33 0 0 0,-33 0 0-1,13 0 0 1,-36 0 0 0,14 0 0-1,-14 0 0 1,18 0 0 0,0 0 0-1,0 0 0 1,1 0 0 0,-1 19 0-1,0-15 0 1,19 15 0 0,-14-1 0 0,14-13 0-1,0 32 0 1,-14-32 0 0,32 13 0-1,-32 1 0 1,32-15 0 0,-32 33 0-1,14-32 0 1,0 32 0 0,-14-32 0-1,32 32 0 1,-32-33 0 0,33 15 0-1,-15 0 0 1,0-15 0 0,15 33 0 0,-15-32 0-1,1 32 0 1,13-14 0 0,-13 19 0-1,-1-1 0 1,14-17 0 0,-13 31 0-1,18-27 0 1,0 32 0 0,0-18 0-1,0 0 0 1,0-1 0 0,0 1 0-1,0 0 0 1,0-1 0 0,0 1 0 0,0 0 0-1,0-1 0 1,0-17 0 0,0 13 0-1,0-14 0 1,0 18 0 0,0 1 0-1,18 0 0 1,-13-19 0 0,32 14 0-1,-32-14 0 1,32 0 0 0,-14 14 0-1,19-32 0 1,-19 32 0 0,14-32 0 0,-32 13 0-1,32-18 0 1,-14 19 0 0,19-15 0-1,-1 15 0 1,-18-19 0 0,14 0 0-1,-13 0 0 1,17 0 0 0,1 0 0-1,0 0 0 1,18 0 0 0,-14 0 0 0,15 0 0-1,-20-19 0 1,20 15 0 0,-15-33 0-1,33 14 0 1,-52-19 0 0,29 0 0-1,-33 19 0 1,19-14 0 0,0 14 0-1,-1 0 0 1,-17-14 0 0,-6 13 0-1,1 1 0 1,-15-14 0 0,15 33 0 0,-1-33 0-1,-13 13 0 1,14 1 0 0,-19-14 0-1,18 33 0 1,-13-34 0 0,13 15 0-1,-18-18 0 1,0-1 0 0,0 19 0-1,0-14 0 1,0 14 0 0,0-19 0-1,0 19 0 1,0-14 0 0,0 13 0 0,0-17 0-1,0-19 0 1,-18 13 0 0,13-13 0-1,-32 18 0 1,32-18 0 0,-32 14 0-1,33 4 0 1,-33 5 0 0,13 14 0-1,1-19 0 1,5 19 0 0,-1-14 0-1,15 32 0 1,-34-32 0 0,34 33 0 0,-33-15 0-1,32 19 0 1,-32 0 0 0,32-18 0-1,-32 13 0 1,33-13 0 0,-33 18 0-1,32 0 0 1,-14 0 0 0,19 0 0-1,-18 0 0 1,13 0 0 0,-13 0 0 0</inkml:trace>
    </iact:actionData>
  </iact:action>
  <iact:action type="add" startTime="12271">
    <iact:property name="dataType"/>
    <iact:actionData xml:id="d2">
      <inkml:trace xmlns:inkml="http://www.w3.org/2003/InkML" xml:id="stk2" contextRef="#ctx0" brushRef="#br0">32365 14923 24575 0,'0'42'0'13,"0"0"0"1,0-1 0 0,0 1 0 0,0 0 0 0,0-1 0-1,0 1 0 1,0-19 0 0,0 33 0 0,-19-47 0 0,-4 65 0 0,0-46 0-1,-14 32 0 1,32-18 0 0,-32-1 0 0,33-17 0 0,-33-6 0 0,32 1 0-1,-32-15 0 1,14 33 0 0,-1-32 0 0,-13 14 0 0,14-1 0-1,-18-13 0 1,-1 13 0 0,0-18 0 0,-18 0 0 0,14 0 0 0,-15 0 0-1,20 0 0 1,-20 0 0 0,15 0 0 0,-14 0 0 0,18 0 0 0,0 0 0-1,1 0 0 1,-1 0 0 0,0-18 0 0,0 13 0 0,1-13 0-1,-1-1 0 1,0 14 0 0,1-32 0 0,17 33 0 0,-13-33 0 0,14 32 0-1,0-32 0 1,-14 32 0 0,32-32 0 0,-32 33 0 0,14-33 0 0,0 32 0-1,4-32 0 1,1 32 0 0,13-32 0 0,-32 33 0 0,33-33 0-1,-15 32 0 1,19-32 0 0,-19 14 0 0,15 0 0 0,-15-15 0 0,19 34 0-1,0-33 0 1,-18 32 0 0,13-13 0 0,-13 18 0 0,18-19 0 0,0 33 0-1,-19-28 0 1,14 51 0 0,-13-32 0 0,-1 13 0 0,15 1 0-1,-15-15 0 1,1 34 0 0,13-34 0 0,-32 15 0 0,32-1 0 0,-32-13 0-1,33 32 0 1,-33-32 0 0,13 13 0 0,1 1 0 0,-14-15 0 0,14 15 0-1,0-1 0 1,-14-13 0 0,14 13 0 0,-19-18 0 0,0 0 0-1,0 0 0 1,1 0 0 0,-1 0 0 0,0 0 0 0,1 0 0 0,-1 0 0-1,0 0 0 1,0 0 0 0,19 0 0 0,-14-18 0 0,14 13 0 0,-19-32 0-1,19 33 0 1,-14-33 0 0,32 32 0 0,-32-32 0 0,33 14 0-1,-33 0 0 1,32-15 0 0,-32 34 0 0,32-33 0 0,-13 32 0 0,18-32 0-1,-19 32 0 1,15-32 0 0,-15 33 0 0,19-33 0 0,-18 14 0 0,13-1 0-1,-14 6 0 1,19-1 0 0,0 15 0 0,0-15 0 0,0 1 0-1,0 13 0 1,-18-32 0 0,13 32 0 0,-13-13 0 0,18-1 0 0,0 15 0-1,0-15 0 1,0 19 0 0,0 19 0 0,-19-15 0 0,-4 33 0 0,0-13 0-1,-14 17 0 1,32-18 0 0,-32 14 0 0,32-32 0 0,-32 32 0-1,33-32 0 1,-33 13 0 0,32 1 0 0,-32-15 0 0,14 15 0 0,-19-1 0-1,19-13 0 1,-14 14 0 0,14-19 0 0,-19 0 0 0,-18 18 0 0,13-13 0-1,-13 13 0 1,37-18 0 0,-14 0 0 0,14 0 0 0,-19 19 0-1,0-15 0 1,19 15 0 0,-14-19 0 0,14 0 0 0,-19 0 0 0,19 0 0-1,-14 0 0 1,32 0 0 0,-13 0 0 0,-1 0 0 0,-4 0 0 0,0-19 0-1,-14 15 0 1,32-15 0 0,-32 1 0 0,14 13 0 0,0-32 0-1,-14 32 0 1,32-32 0 0,-32 14 0 0,32-18 0 0,-32-1 0 0,33 0 0-1,-34 1 0 1,34 17 0 0,-15-13 0 0,1 33 0 0,13-33 0 0,-13 32 0-1,18-14 0 1,0 1 0 0,0 13 0 0,-19-13 0 0,14 18 0-1,-13 0 0 1,18-19 0 0,0 33 0 0,-19-9 0 0,-4 55 0 0,-19-32 0-1,19 46 0 1,-14-46 0 0,14 32 0 0,-19 0 0 0,1-14 0 0,17 15 0-1,-13-1 0 1,14-14 0 0,0 14 0 0,-14-36 0 0,32 13 0-1,-32-14 0 1,33 18 0 0,-33 1 0 0,13-19 0 0,1-4 0 0,-14-1 0-1,14-13 0 1,-19 32 0 0,1-32 0 0,-1 13 0 0,0 1 0 0,0-15 0-1,1 15 0 1,-1-19 0 0,0 0 0 0,1 0 0 0,-1 0 0-1,0 0 0 1,0 0 0 0,19 0 0 0,-14 0 0 0,14 0 0 0,-19 0 0-1,1-19 0 1,-1 15 0 0,0-33 0 0,19 13 0 0,-14 1 0 0,14-14 0-1,-19 33 0 1,19-33 0 0,-14 13 0 0,14 1 0 0,0-14 0-1,4 14 0 1,0-19 0 0,15 19 0 0,-33-14 0 0,32 33 0 0,-13-34 0-1,18 34 0 1,-19-33 0 0,14 14 0 0,-13-1 0 0,18-13 0 0,-19 33 0-1,15-33 0 1,-15 32 0 0,19-13 0 0,0-1 0 0,0 14 0-1,0-13 0 1,0 18 0 0,0 0 0 0,0 18 0 0,-18 6 0 0,-6 17 0-1,1 1 0 1,-14 0 0 0,14-1 0 0,-19 1 0 0,19 18 0 0,-14-32 0-1,14 28 0 1,-19-33 0 0,19 0 0 0,-14 14 0 0,32-14 0-1,-32 0 0 1,14-4 0 0,-19-1 0 0,19-13 0 0,-14 32 0 0,14-32 0-1,-19 13 0 1,1 1 0 0,-1-15 0 0,0 15 0 0,0-19 0 0,19 0 0-1,-14 0 0 1,14 0 0 0,-19 0 0 0,1 0 0 0,-1 0 0-1,0 0 0 1,19-19 0 0,-14 15 0 0,14-33 0 0,-19 13 0 0,0-17 0-1,1-1 0 1,-1 0 0 0,19 1 0 0,-14 18 0 0,32-14 0 0,-32 13 0-1,32-17 0 1,-32-1 0 0,33 19 0 0,-33-14 0 0,32 14 0-1,-14-19 0 1,19 0 0 0,-18 19 0 0,13-14 0 0,-13 32 0 0,18-32 0-1,0 33 0 1,0-15 0 0,0 19 0 0,0 0 0 0,-19 37 0 0,-4-9 0-1,0 32 0 1,-14-18 0 0,14 0 0 0,-1-1 0 0,-13 20 0-1,14-15 0 1,0 14 0 0,-14-18 0 0,32-19 0 0,-13 14 0 0,-1-14 0-1,15 19 0 1,-34-1 0 0,34-17 0 0,-33 13 0 0,32-14 0 0,-13 19 0-1,-1-19 0 1,-4 14 0 0,0-33 0 0,4 15 0 0,1-1 0-1,-6-13 0 1,1 14 0 0,5-1 0 0,-1-13 0 0,-4 13 0 0,-19-18 0-1,19 0 0 1,-14 0 0 0,14 0 0 0,-19 0 0 0,1 0 0 0,-1 0 0-1,19 0 0 1,-14 0 0 0,13 0 0 0,-17 0 0 0,-1 0 0-1,0 0 0 1,19 0 0 0,-14 0 0 0,14 0 0 0,-19 0 0 0,19-18 0-1,-14 13 0 1,32-13 0 0,-32-1 0 0,14 14 0 0,0-32 0 0,4 33 0-1,1-33 0 1,13 32 0 0,-32-32 0 0,32 32 0 0,-13-32 0-1,-1 33 0 1,15-33 0 0,-15 13 0 0,19 1 0 0,-18 5 0 0,13-1 0-1,-14-4 0 1,19 0 0 0,0 4 0 0,0 1 0 0,0-5 0 0,0 0 0-1,0-14 0 1,0 13 0 0,0 1 0 0,0-14 0 0,0 33 0-1,0-34 0 1,0 15 0 0,0 0 0 0,0 5 0 0,0 18 0 0,0-19 0-1,-18 14 0 1,13-13 0 0,-13 18 0 0,18 0 0 0,0 0 0 0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7:09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221">
    <iact:property name="dataType"/>
    <iact:actionData xml:id="d0">
      <inkml:trace xmlns:inkml="http://www.w3.org/2003/InkML" xml:id="stk0" contextRef="#ctx0" brushRef="#br0">32448 13506 24575 0,'-41'0'0'10,"17"0"0"0,-13 0 0 0,14 0 0 0,-19 0 0 0,1 0 0 0,-1 0 0 0,0 0 0 0,1 0 0 0,-1 18 0 0,0-13 0 1,19 32 0-1,-14-14 0 0,14 0 0 0,-19 14 0 0,0-32 0 0,19 32 0 0,-14-32 0 0,33 32 0 0,-34-33 0 0,34 34 0 1,-33-34 0-1,32 33 0 0,-32-32 0 0,32 32 0 0,-32-32 0 0,33 32 0 0,-15-33 0 0,1 33 0 0,13-32 0 0,-14 32 0 1,1-32 0-1,13 32 0 0,-13-33 0 0,-1 33 0 0,15-14 0 0,-15 1 0 0,19 13 0 0,-19-14 0 0,15 0 0 0,-15 14 0 0,19-32 0 1,0 32 0-1,0-33 0 0,0 33 0 0,0-32 0 0,0 32 0 0,0-14 0 0,0 0 0 0,0 15 0 0,0-15 0 0,0 18 0 1,0 1 0-1,0 0 0 0,0-19 0 0,0 32 0 0,0-45 0 0,0 45 0 0,19-32 0 0,-15 19 0 0,34 0 0 0,-15 0 0 1,0-19 0-1,14 14 0 0,-14-14 0 0,19 0 0 0,-19 14 0 0,14-32 0 0,-14 32 0 0,19-33 0 0,0 15 0 0,-1-1 0 1,1-13 0-1,0 14 0 0,0-19 0 0,-1 0 0 0,-18 0 0 0,14 0 0 0,-13 0 0 0,17 0 0 0,1 0 0 0,0 0 0 0,-1 0 0 1,1 0 0-1,0-19 0 0,0 14 0 0,-19-32 0 0,14 33 0 0,-14-33 0 0,19 32 0 0,-19-32 0 0,14 32 0 0,-14-32 0 1,0 33 0-1,14-33 0 0,-32 32 0 0,32-32 0 0,-32 14 0 0,32 0 0 0,-33-14 0 0,34 32 0 0,-34-32 0 0,15 32 0 1,-1-32 0-1,-13 14 0 0,13 0 0 0,1-14 0 0,-14 14 0 0,13-19 0 0,-18 0 0 0,0-18 0 0,0 14 0 0,0-14 0 1,0 18 0-1,0 0 0 0,0-18 0 0,0 32 0 0,0-46 0 0,0 46 0 0,-18-32 0 0,13 0 0 0,-32 14 0 0,14-15 0 0,0 1 0 1,-15 14 0-1,15-14 0 0,0 18 0 0,-14 0 0 0,32 1 0 0,-32 17 0 0,33-13 0 0,-33 33 0 0,32-15 0 0,-32 19 0 1,32 0 0-1,-13 0 0 0,-1 0 0 0,15 0 0 0,-15 0 0 0,19 0 0 0,-19 0 0 0,15 0 0 0,-15 0 0 0,19 0 0 1,-18 0 0-1,13 0 0 0,-13 0 0 0,18 0 0 0,-19 0 0 0,14 0 0 0,-13 0 0 0,18 0 0 0,0 0 0 0,0 0 0 1</inkml:trace>
    </iact:actionData>
  </iact:action>
  <iact:action type="add" startTime="9589">
    <iact:property name="dataType"/>
    <iact:actionData xml:id="d1">
      <inkml:trace xmlns:inkml="http://www.w3.org/2003/InkML" xml:id="stk1" contextRef="#ctx0" brushRef="#br0">15682 13548 24575 0,'-23'0'0'10,"-14"0"0"0,13 0 0 0,-17 18 0 0,-1-13 0 0,0 32 0 0,1-33 0 0,-1 33 0 0,-18-32 0 0,13 32 0 0,6-14 0 0,3 0 0 0,15 15 0 0,0-34 0 0,-14 33 0 0,32-32 0 0,-32 32 0 0,33-32 0 0,-15 32 0 0,1-33 0 0,13 33 0 0,-32-32 0 0,32 32 0 1,-13-32 0-1,18 32 0 0,-19-33 0 0,15 33 0 0,-33-14 0 0,32 1 0 0,-14 13 0 0,19-33 0 0,-18 33 0 0,13-13 0 0,-13-1 0 0,-1 14 0 0,14-14 0 0,-13 19 0 0,18-1 0 0,0-18 0 0,0 15 0 0,0-15 0 0,0 0 0 0,0 14 0 0,0-14 0 0,0 0 0 0,0 14 0 1,0-32 0-1,0 32 0 0,18-32 0 0,-13 32 0 0,14-33 0 0,-1 15 0 0,5-1 0 0,1-13 0 0,13 32 0 0,-14-14 0 0,0 0 0 0,14-4 0 0,-32-19 0 0,32 18 0 0,-14-13 0 0,0 32 0 0,14-32 0 0,-14 13 0 0,0-18 0 0,15 0 0 0,-34 0 0 0,33 0 0 1,-32 19 0-1,32-15 0 0,-32 15 0 0,32-19 0 0,-14 0 0 0,0 0 0 0,14 0 0 0,-14 0 0 0,19 0 0 0,0 0 0 0,-19 0 0 0,14 0 0 0,-14 0 0 0,19 0 0 0,0 0 0 0,-19 0 0 0,14 0 0 0,-14-19 0 0,0 15 0 0,14-15 0 0,-14 1 0 0,19 13 0 0,-19-32 0 1,14 14 0-1,-32-19 0 0,32 19 0 0,-14-14 0 0,0 14 0 0,14 0 0 0,-32-14 0 0,14 32 0 0,-1-32 0 0,-13 32 0 0,13-13 0 0,-18-1 0 0,0 15 0 0,0-33 0 0,0 32 0 0,0-32 0 0,0 32 0 0,0-32 0 0,0 14 0 0,0-19 0 0,0 1 0 0,0-1 0 1,0 0 0-1,-18 1 0 0,13 17 0 0,-32-13 0 0,32 33 0 0,-13-33 0 0,18 32 0 0,-19-32 0 0,15 32 0 0,-33-32 0 0,32 33 0 0,-14-33 0 0,1 32 0 0,13-32 0 0,-32 32 0 0,33-13 0 0,-15-1 0 0,1 15 0 0,13-15 0 0,-14 19 0 0,19 0 0 0,0-18 0 0,-18 13 0 1,13-14 0-1,-13 1 0 0,18 13 0 0,-19-13 0 0,14 18 0 0,-32-19 0 0,33 15 0 0,-15-15 0 0,19 19 0 0,-18 0 0 0,13 0 0 0,-13-19 0 0,-1 15 0 0,14-15 0 0,-13 19 0 0,18 0 0 0,-19 0 0 0,15 0 0 0,-15 0 0 0,19 0 0 0,0 0 0 0,0 0 0 1</inkml:trace>
    </iact:actionData>
  </iact:action>
  <iact:action type="add" startTime="14626">
    <iact:property name="dataType"/>
    <iact:actionData xml:id="d2">
      <inkml:trace xmlns:inkml="http://www.w3.org/2003/InkML" xml:id="stk2" contextRef="#ctx0" brushRef="#br0">32281 15090 24575 0,'0'23'0'14,"0"14"0"1,0-32 0-1,0 32 0 1,0-14 0-1,0 0 0 1,0 14 0-1,0-14 0 1,0 1 0-1,0 13 0 1,0-33 0-1,-18 33 0 1,13-14 0-1,-13 19 0 1,-1-19 0-1,15 14 0 1,-33-14 0-1,32 1 0 1,-32-6 0-1,32 1 0 1,-32 4 0-1,32 0 0 1,-32-4 0-1,33-1 0 1,-33-13 0 0,32 13 0-1,-32 1 0 1,32-15 0-1,-13 15 0 1,-1-19 0-1,15 0 0 1,-33 0 0-1,32 0 0 1,-32 0 0-1,32 0 0 1,-32 0 0-1,33 0 0 1,-34 0 0-1,15 0 0 1,0 0 0-1,-14 0 0 1,14 0 0-1,-19 0 0 1,19 0 0-1,-14-19 0 1,14 15 0-1,-19-33 0 1,0 32 0 0,1-32 0-1,-1 14 0 1,0-19 0-1,19 0 0 1,-14 1 0-1,14-1 0 1,0 0 0-1,-14 1 0 1,13-1 0-1,1 19 0 1,-14-14 0-1,32 32 0 1,-32-32 0-1,33 14 0 1,-15 0 0-1,1-14 0 1,13 32 0-1,-13-32 0 1,18 32 0-1,0-32 0 1,0 33 0-1,-19-15 0 1,14 1 0 0,-13 13 0-1,18-13 0 1,0 18 0-1,0 0 0 1,0-19 0-1,-19 14 0 1,15-13 0-1,-15 18 0 1,19-19 0-1,0 15 0 1,0-15 0-1,0 19 0 1,0 19 0-1,-18-15 0 1,-6 33 0-1,-17-13 0 1,18 17 0-1,-15-18 0 1,15 14 0-1,0-32 0 1,-14 32 0-1,14-32 0 1,0 32 0 0,4-33 0-1,1 15 0 1,13 0 0-1,-14-15 0 1,1 15 0-1,13-19 0 1,-32 18 0-1,14-13 0 1,0 13 0-1,-14 1 0 1,14-14 0-1,-19 13 0 1,0-18 0-1,1 0 0 1,-1 0 0-1,0 0 0 1,0 0 0-1,1 0 0 1,-1 0 0-1,0 0 0 1,1-18 0-1,-20 13 0 1,34-32 0 0,-29 32 0-1,33-13 0 1,-19-1 0-1,19 15 0 1,-14-15 0-1,32 0 0 1,-32 15 0-1,32-33 0 1,-32 32 0-1,33-13 0 1,-33-1 0-1,32 14 0 1,-14-32 0-1,1 33 0 1,13-33 0-1,-32 32 0 1,33-32 0-1,-15 32 0 1,19-32 0-1,-18 33 0 1,13-15 0-1,-14 19 0 1,19-18 0 0,0 13 0-1,0 24 0 1,0-10 0-1,-18 46 0 1,13-31 0-1,-32 17 0 1,14-18 0-1,0 14 0 1,4-32 0-1,1 32 0 1,-5-32 0-1,-1 13 0 1,6 1 0-1,-1-15 0 1,-4 15 0-1,0 0 0 1,4-15 0-1,1 15 0 1,-5-1 0-1,0-13 0 1,-15 13 0-1,34-18 0 1,-33 19 0 0,32-14 0-1,-32 13 0 1,14 1 0-1,-19-15 0 1,19 15 0-1,-14-19 0 1,14 0 0-1,-19 18 0 1,19-13 0-1,-14 13 0 1,14-18 0-1,-19 0 0 1,0 0 0-1,19 0 0 1,-14 0 0-1,14 0 0 1,-19-18 0-1,0 13 0 1,19-32 0-1,-14 33 0 1,14-33 0-1,-19 32 0 1,19-32 0 0,-14 32 0-1,14-32 0 1,-19 33 0-1,19-34 0 1,-14 34 0-1,32-33 0 1,-32 32 0-1,33-32 0 1,-34 32 0-1,34-32 0 1,-33 33 0-1,32-33 0 1,-13 32 0-1,-1-32 0 1,14 32 0-1,-32-32 0 1,33 33 0-1,-15-15 0 1,1 1 0-1,13 13 0 1,-14-32 0-1,19 32 0 1,0 5 0-1,-18 24 0 1,13 17 0 0,-32 1 0-1,14 0 0 1,0-1 0-1,-14 1 0 1,14 0 0-1,-1-1 0 1,-13 1 0-1,33 0 0 1,-33-19 0-1,32 14 0 1,-32-32 0-1,32 32 0 1,-32-33 0-1,33 33 0 1,-33-32 0-1,13 32 0 1,1-32 0-1,-14 13 0 1,14-18 0-1,0 19 0 1,-14-15 0-1,14 15 0 1,-19-19 0 0,0 18 0-1,0-13 0 1,19 13 0-1,-14-18 0 1,14 0 0-1,-19 0 0 1,19 0 0-1,-14 0 0 1,14 0 0-1,-19 0 0 1,19 0 0-1,-14 0 0 1,14 0 0-1,-19-18 0 1,0 13 0-1,19-32 0 1,-14 33 0-1,14-33 0 1,-19 32 0-1,19-14 0 1,-14 1 0-1,14 13 0 1,0-32 0 0,-14 33 0-1,32-33 0 1,-14 32 0-1,1-32 0 1,13 32 0-1,-32-32 0 1,33 33 0-1,-15-34 0 1,19 34 0-1,-19-33 0 1,15 32 0-1,-15-32 0 1,19 32 0-1,-18-32 0 1,13 14 0-1,-13 0 0 1,-1-14 0-1,14 32 0 1,-13-32 0-1,18 33 0 1,0-15 0-1,0 1 0 1,0 13 0 0,0-13 0-1,0 18 0 1,0 18 0-1,-19 5 0 1,-22 37 0-1,13 5 0 1,-46 19 0-1,46-1 0 1,-32 0 0-1,18 1 0 1,0-19 0-1,0 13 0 1,1-31 0-1,-1 31 0 1,19-31 0-1,-14 13 0 1,14-18 0-1,-19-1 0 1,19 1 0-1,-14-19 0 1,14 14 0-1,-19-14 0 1,19 0 0 0,-33-4 0-1,47 0 0 1,-47-15 0-1,33 15 0 1,-19-1 0-1,1-13 0 1,-20 13 0-1,15-18 0 1,-14 0 0-1,18 0 0 1,0 0 0-1,19 0 0 1,-14 0 0-1,14 0 0 1,0-18 0-1,-14 13 0 1,32-13 0-1,-32-1 0 1,32-4 0-1,-13 0 0 1,-1-14 0-1,15 14 0 1,-33-19 0 0,32 0 0-1,-32 19 0 1,32-14 0-1,-32 14 0 1,33-37 0-1,-15 13 0 1,19-13 0-1,-19 18 0 1,15 19 0-1,-15-14 0 1,19 33 0-1,0-33 0 1,0 32 0-1,0-14 0 1,0 1 0-1,0 13 0 1,0-13 0-1,0 18 0 1,0-19 0-1,0 15 0 1,0-33 0-1,0 13 0 1,0 1 0 0,0 5 0-1,0-1 0 1,0 15 0-1,0-34 0 1,0 34 0-1,0-15 0 1,-18 19 0-1,13 19 0 1,-32-15 0-1,14 15 0 1,-19 0 0-1,0-15 0 1,19 33 0-1,-14-32 0 1,14 13 0-1,-19 1 0 1,1-14 0-1,17 13 0 1,-13-18 0-1,14 0 0 1,-19 0 0-1,-18 0 0 1,14 0 0 0,-14 0 0-1,36 0 0 1,-31 0 0-1,27 0 0 1,-32 0 0-1,18 0 0 1,0 0 0-1,1 0 0 1,-1 0 0-1,19 0 0 1,-14 0 0-1,14 0 0 1,-1 0 0-1,6 0 0 1,-1 0 0-1,-4-18 0 1,0 13 0-1,4-32 0 1,1 32 0-1,-5-32 0 1,0 14 0-1,-15-19 0 1,34 19 0-1,-33-14 0 1,32 32 0 0,-13-13 0-1,-1-1 0 1,14-4 0-1,-13 0 0 1,18 5 0-1,0 18 0 1,0-19 0-1,0 14 0 1,0-13 0-1,0 18 0 1,0 18 0-1,0 6 0 1,0-1 0-1,0-5 0 1,-19 1 0-1,15 4 0 1,-15 19 0-1,1-1 0 1,13-18 0-1,-32 15 0 1,32-34 0-1,-32 33 0 1,33-32 0 0,-33 32 0-1,32-32 0 1,-32 13 0-1,14-18 0 1,-1 19 0-1,-13-15 0 1,14 15 0-1,-18-1 0 1,17-13 0-1,-13 13 0 1,33 1 0-1,-33-14 0 1,32 13 0-1,-32-18 0 1,14 19 0-1,0-15 0 1,-15 15 0-1,34-19 0 1,-33 0 0-1,14 0 0 1,-1 0 0-1,-13 0 0 1,14 0 0 0,-19 0 0-1,1 0 0 1,-1 0 0-1,19 0 0 1,-14 0 0-1,14 0 0 1,-19 0 0-1,0 0 0 1,19 0 0-1,-14 0 0 1,14 0 0-1,-19 0 0 1,0 0 0-1,1 0 0 1,18-19 0-1,-15 15 0 1,15-33 0-1,-18 32 0 1,17-32 0-1,-13 32 0 1,33-13 0-1,-33 18 0 1,32-19 0 0,-14 15 0-1,19-15 0 1,0 1 0-1,-18 13 0 1,13-32 0-1,-13 32 0 1,18-13 0-1,0-1 0 1,0 15 0-1,0-15 0 1,0 19 0-1,0-19 0 1,0 15 0-1,0-15 0 1,0 19 0-1,0-18 0 1,0 13 0-1,0-13 0 1,0-1 0-1,0 14 0 1,0-13 0-1,0 18 0 1,-19 0 0 0,-4 18 0-1,0-13 0 1,-14 32 0-1,14-14 0 1,-19 0 0-1,0 15 0 1,0-15 0-1,1 18 0 1,-1-17 0-1,19 13 0 1,-14-33 0-1,14 15 0 1,-19-1 0-1,19-13 0 1,-14 13 0-1,14 1 0 1,-19-14 0-1,0 13 0 1,0-18 0-1,1 0 0 1,-1 0 0-1,-18 0 0 1,32 0 0 0,-28 0 0-1,33 0 0 1,-19 0 0-1,1 0 0 1,-1 0 0-1,0 0 0 1,1 0 0-1,17 0 0 1,-13 0 0-1,33 0 0 1,-33 0 0-1,32 0 0 1,-32-18 0-1,32 13 0 1,-32-14 0-1,33 1 0 1,-33-5 0-1,32 0 0 1,-14 4 0-1,19 1 0 1,-18-6 0-1,13 1 0 1,-13-14 0 0,-1 33 0-1,14-34 0 1,-13 34 0-1,18-33 0 1,0 32 0-1,0-13 0 1,-19-1 0-1,15 14 0 1,-15-13 0-1,19-1 0 1,0 15 0-1,0 22 0 1,0-8 0-1,0 45 0 1,0-32 0-1,-18 19 0 1,-5 0 0-1,-1-1 0 1,-13 1 0-1,14 0 0 1,0-1 0-1,-14 1 0 1,14-19 0 0,-19-4 0-1,0-1 0 1,1-13 0-1,17 32 0 1,-13-32 0-1,14 32 0 1,-19-33 0-1,1 15 0 1,-1-1 0-1,19-13 0 1,-14 14 0-1,14-19 0 1,-19 0 0-1,0 18 0 1,1-13 0-1,17 13 0 1,-13-18 0-1,14 0 0 1,0 0 0-1,-14 0 0 1,14 0 0-1,-19 0 0 1,19 0 0-1,-14 0 0 1,14 0 0 0,-1 0 0-1,-13 0 0 1,14 0 0-1,-19 0 0 1,19-18 0-1,-14 13 0 1,14-32 0-1,0 32 0 1,-14-13 0-1,14-1 0 1,-1 15 0-1,6-15 0 1,-1 1 0-1,15 13 0 1,-33-32 0-1,32 32 0 1,-14-13 0-1,1-1 0 1,13-4 0-1,-13 0 0 1,-1 4 0-1,15 1 0 1,-15-5 0 0,1 0 0-1,13 4 0 1,-14 1 0-1,1-6 0 1,13 1 0-1,-13-14 0 1,18 14 0-1,0-19 0 1,0 1 0-1,-19 17 0 1,14-13 0-1,-13 14 0 1,18-18 0-1,0 17 0 1,0-13 0-1,0 14 0 1,0-18 0-1,0 17 0 1,0 6 0-1,0-1 0 1,0 15 0-1,0-15 0 1,0 38 0 0,0 4 0-1,-19 19 0 1,15-19 0-1,-33 14 0 1,32-14 0-1,-13 19 0 1,18-1 0-1,-19 1 0 1,14-19 0-1,-13 14 0 1,-1-14 0-1,15 0 0 1,-15 15 0-1,1-34 0 1,13 33 0-1,-14-14 0 1,19 1 0-1,-18 13 0 1,13-14 0-1,-32 0 0 1,33 14 0-1,-15-32 0 1,0 32 0 0,15-33 0-1,-33 33 0 1,32-32 0-1,-32 32 0 1,14-32 0-1,0 13 0 1,-14-18 0-1,13 19 0 1,-17-15 0-1,-1 15 0 1,0-19 0-1,1 0 0 1,-1 0 0-1,0 0 0 1,19 0 0-1,-14 0 0 1,14 0 0-1,-19 0 0 1,19 0 0-1,-14 0 0 1,14 0 0-1,-1-19 0 1,-13 15 0 0,33-33 0-1,-33 32 0 1,32-32 0-1,-32 14 0 1,32-19 0-1,-32 19 0 1,33-14 0-1,-33 14 0 1,32 0 0-1,-14-14 0 1,1 13 0-1,13-17 0 1,-13-1 0-1,-1 0 0 1,15 1 0-1,-15-1 0 1,0 0 0-1,15 1 0 1,-15-20 0-1,19 15 0 1,-18 4 0-1,13 24 0 1,-13-1 0 0,18-4 0-1,0 0 0 1,0 4 0-1,0 19 0 1,0 0 0-1,-19 38 0 1,14-29 0-1,-13 46 0 1,-1-31 0-1,-4 17 0 1,0 1 0-1,-14-19 0 1,32 14 0-1,-32-14 0 1,33 0 0-1,-33-4 0 1,13-1 0-1,1-13 0 1,5 32 0-1,-1-32 0 1,-4 13 0-1,0 1 0 1,-14-15 0 0,14 15 0-1,-19-19 0 1,0 0 0-1,0 0 0 1,1 0 0-1,-1 0 0 1,19 0 0-1,-14 0 0 1,14 0 0-1,-19 0 0 1,19 0 0-1,-14 0 0 1,13 0 0-1,1 0 0 1,-14 0 0-1,14 0 0 1,0 0 0-1,-14 0 0 1,32 0 0-1,-32 0 0 1,32 0 0-1,-32 0 0 1,33 0 0 0,-33 0 0-1,32 0 0 1,-32 0 0-1,14-19 0 1,-19 15 0-1,19-15 0 1,-14 19 0-1,14-18 0 1,-1 13 0-1,-13-32 0 1,33 32 0-1,-33-13 0 1,32-1 0-1,-13 15 0 1,18-33 0-1,-19 32 0 1,14-13 0-1,-13-1 0 1,18 14 0-1,0-13 0 1,0-1 0-1,0 15 0 1,0-15 0 0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7T15:57:47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621">
    <iact:property name="dataType"/>
    <iact:actionData xml:id="d0">
      <inkml:trace xmlns:inkml="http://www.w3.org/2003/InkML" xml:id="stk0" contextRef="#ctx0" brushRef="#br0">1960 10880 24575 0,'23'0'0'79,"14"0"0"0,-32 0 0 0,13 0 0 0,-18 0 0 0,0 0 0 0,0 0 0 1</inkml:trace>
    </iact:actionData>
  </iact:action>
  <iact:action type="add" startTime="5500">
    <iact:property name="dataType"/>
    <iact:actionData xml:id="d1">
      <inkml:trace xmlns:inkml="http://www.w3.org/2003/InkML" xml:id="stk1" contextRef="#ctx0" brushRef="#br0">4462 10880 24575 0,'24'0'0'30,"-6"0"0"0,1 0 0 0,-15 0 0 0,33 0 0 0,-32 0 0 0,14 0 0 0,-19 0 0 0,18 0 0 0,-13 0 0 0,13 0 0 0,-18 0 0 0,19 0 0 0,-15 0 0 0,15 0 0 1</inkml:trace>
    </iact:actionData>
  </iact:action>
  <iact:action type="add" startTime="7050">
    <iact:property name="dataType"/>
    <iact:actionData xml:id="d2">
      <inkml:trace xmlns:inkml="http://www.w3.org/2003/InkML" xml:id="stk2" contextRef="#ctx0" brushRef="#br0">6881 10921 24575 0,'24'0'0'29,"13"0"0"0,-33 0 0 0,15 0 0 0,-19 0 0 0,18 0 0 0,-13 0 0 0,32 0 0 0,-32 0 0 0,13 0 0 0,-18 0 0 0,19 0 0 0,-15 0 0 0,15 0 0 0,-19 0 0 0,0 0 0 1</inkml:trace>
    </iact:actionData>
  </iact:action>
  <iact:action type="add" startTime="8696">
    <iact:property name="dataType"/>
    <iact:actionData xml:id="d3">
      <inkml:trace xmlns:inkml="http://www.w3.org/2003/InkML" xml:id="stk3" contextRef="#ctx0" brushRef="#br0">9467 10921 24575 0,'24'0'0'29,"-6"0"0"0,-18 0 0 0,19 0 0 1,-15 0 0-1,15 0 0 0,-19 0 0 1,18 0 0-1,-13 0 0 0,13 0 0 1,-18 0 0-1,19 0 0 0,-14 0 0 0,13 0 0 1,-18 0 0-1,19 0 0 0,-15 0 0 1,15 0 0-1,-19 0 0 0,0 0 0 1</inkml:trace>
    </iact:actionData>
  </iact:action>
  <iact:action type="add" startTime="11233">
    <iact:property name="dataType"/>
    <iact:actionData xml:id="d4">
      <inkml:trace xmlns:inkml="http://www.w3.org/2003/InkML" xml:id="stk4" contextRef="#ctx0" brushRef="#br0">6965 4377 24575 0,'23'0'0'12,"-4"0"0"1,-1 0 0-1,-13 0 0 1,13 0 0 0,1 0 0-1,-15 0 0 1,34 0 0 0,-34 0 0-1,33 0 0 1,-32 0 0 0,32 0 0-1,-32 0 0 1,32 0 0 0,-33 0 0-1,33 0 0 1,-32 0 0-1,32 0 0 1,-32 0 0 0,32 0 0-1,-33 0 0 1,34 0 0 0,-34 18 0-1,15-13 0 1,-1 32 0 0,-13-32 0-1,13 32 0 1,1-33 0 0,-14 33 0-1,13-13 0 1,-18 17 0 0,19 1 0-1,-15 0 0 1,15-1 0-1,-19 1 0 1,0 18 0 0,0-13 0-1,0 13 0 1,0-18 0 0,-19 18 0-1,-4-14 0 1,0 14 0 0,-14 0 0-1,14-13 0 1,-19 13 0 0,19 0 0-1,-14-13 0 1,14 13 0 0,-19-19 0-1,0 1 0 1,0 0 0-1,19-19 0 1,-14-5 0 0,14 1 0-1,0-14 0 1,4 32 0 0,1-33 0-1,13 15 0 1,-13-19 0 0,18 0 0-1,37 0 0 1,-10 0 0 0,52 0 0-1,-32 0 0 1,31 0 0 0,-31 0 0-1,32 0 0 1,-15-19 0-1,1 15 0 1,-4-15 0 0,-20 19 0-1,1-18 0 1,0 13 0 0,-19-14 0-1,14 19 0 1,-32 0 0 0,32 0 0-1,-33 0 0 1,15 0 0 0,-1 0 0-1,-13 0 0 1,13 0 0 0</inkml:trace>
    </iact:actionData>
  </iact:action>
  <iact:action type="add" startTime="14414">
    <iact:property name="dataType"/>
    <iact:actionData xml:id="d5">
      <inkml:trace xmlns:inkml="http://www.w3.org/2003/InkML" xml:id="stk5" contextRef="#ctx0" brushRef="#br0">8591 4419 24575 0,'42'0'0'9,"-37"0"0"1,9 0 0 0,-51 0 0 0,32 0 0 0,-32 0 0 0,14 0 0 0,0 18 0 0,-14-13 0-1,32 32 0 1,-14-33 0 0,1 33 0 0,13-32 0 0,-32 32 0 0,14-14 0 0,0 19 0 0,-14 0 0 0,32-1 0-1,-32 1 0 1,32 0 0 0,-32-1 0 0,33 1 0 0,-15 0 0 0,1 0 0 0,13-1 0 0,-14 1 0 0,19 0 0-1,0-1 0 1,0-18 0 0,0 14 0 0,0-13 0 0,0 17 0 0,0-18 0 0,0 15 0 0,0-15 0 0,0 18 0-1,0 1 0 1,0 0 0 0,19-1 0 0,4 1 0 0,0-19 0 0,14 14 0 0,-13-14 0 0,17 19 0 0,1-19 0-1,0-4 0 1,-19-1 0 0,14-13 0 0,-14 32 0 0,19-32 0 0,-1 13 0 0,1 1 0 0,0-15 0 0,0 15 0-1,-1-19 0 1,1 0 0 0,-19 0 0 0,14 0 0 0,-14 0 0 0,19-19 0 0,0 15 0 0,-19-33 0 0,14 32 0-1,-14-32 0 1,0 14 0 0,15-19 0 0,-15 0 0 0,0 1 0 0,-5-1 0 0,1 0 0 0,-14 1 0 0,13-1 0-1,-18 0 0 1,0 1 0 0,0-20 0 0,0 15 0 0,0-33 0 0,0 33 0 0,0-33 0 0,-18 33 0 0,13-14 0-1,-32 18 0 1,32 0 0 0,-32 1 0 0,33 18 0 0,-34-14 0 0,15 13 0 0,0 1 0 0,-14-14 0 0,32 14 0-1,-32 0 0 1,14 4 0 0,0 1 0 0,-14 13 0 0,14-32 0 0,-19 32 0 0,0-13 0 0,1 18 0 0,-1 0 0-1,0-19 0 1,19 15 0 0,-14-15 0 0,32 19 0 0,-13 0 0 0,-1 0 0 0,15 0 0 0,-15 0 0 0</inkml:trace>
    </iact:actionData>
  </iact:action>
  <iact:action type="add" startTime="16497">
    <iact:property name="dataType"/>
    <iact:actionData xml:id="d6">
      <inkml:trace xmlns:inkml="http://www.w3.org/2003/InkML" xml:id="stk6" contextRef="#ctx0" brushRef="#br0">23982 4335 24575 0,'0'42'0'14,"0"0"0"1,0 18 0 0,0-14 0 0,0 14 0 0,0 1 0 0,0-15 0 0,0 33 0-1,0-52 0 1,0 29 0 0,0-33 0 0,0 19 0 0,0 0 0 0,0-1 0 0,0 1 0-1,0 18 0 1,0-32 0 0,0 27 0 0,0-31 0 0,0-1 0 0,0 14 0 0,0-33 0-1,18 34 0 1,-13-34 0 0,13 15 0 0,-18-1 0 0,0-13 0 0,0 13 0 0,0 1 0-1,0-14 0 1,0 13 0 0,0-18 0 0,0 0 0 0,0 19 0 0,0-15 0 0,0 15 0-1,0-1 0 1,0-13 0 0,0 13 0 0,0-18 0 0,0 0 0 0,0 0 0 0</inkml:trace>
    </iact:actionData>
  </iact:action>
  <iact:action type="add" startTime="17788">
    <iact:property name="dataType"/>
    <iact:actionData xml:id="d7">
      <inkml:trace xmlns:inkml="http://www.w3.org/2003/InkML" xml:id="stk7" contextRef="#ctx0" brushRef="#br0">25358 4419 24575 0,'-42'0'0'10,"1"0"0"1,17 0 0 0,-13 0 0 0,14 0 0 0,-19 0 0 0,1 0 0 0,-1 0 0-1,19 0 0 1,-14 0 0 0,14 0 0 0,-1 0 0 0,-13 0 0 0,33 0 0 0,-33 0 0-1,32 0 0 1,-32 0 0 0,32 18 0 0,-32 5 0 0,33 0 0 0,-33 14 0 0,32-32 0 0,-32 32 0-1,32-14 0 1,-32 0 0 0,33 15 0 0,-15-15 0 0,0 0 0 0,15 14 0 0,-15-14 0-1,1 0 0 1,13 14 0 0,-13-32 0 0,18 32 0 0,0-32 0 0,0 32 0 0,0-14 0 0,0 19 0-1,0-19 0 1,0 14 0 0,0-14 0 0,0 19 0 0,0-1 0 0,0 1 0 0,0 0 0-1,0-1 0 1,0-18 0 0,0 15 0 0,0-15 0 0,0 18 0 0,18-17 0 0,-13 13 0 0,32-14 0-1,-33 18 0 1,34-17 0 0,-34 13 0 0,33-33 0 0,-14 33 0 0,1-32 0 0,13 32 0-1,-33-32 0 1,33 13 0 0,-13-18 0 0,-1 19 0 0,14-15 0 0,-14 15 0 0,0-19 0 0,14 0 0-1,-14 0 0 1,1 0 0 0,31 0 0 0,-46 0 0 0,66 0 0 0,-48 0 0 0,15 0 0-1,14-19 0 1,-29-4 0 0,15-19 0 0,14 19 0 0,-28-14 0 0,32 14 0 0,-18-19 0-1,-19 1 0 1,14 18 0 0,-33-14 0 0,33 32 0 0,-32-32 0 0,14 32 0 0,-19-13 0 0,0 18 0-1,18-19 0 1,-13 15 0 0,13-34 0 0,-18 34 0 0,0-33 0 0,0 14 0 0,0-1 0-1,0-13 0 1,0 14 0 0,0 0 0 0,0-14 0 0,0 32 0 0,0-13 0 0,0-1 0 0,0 15 0-1,-18-33 0 1,13 32 0 0,-32-32 0 0,32 32 0 0,-13-32 0 0,-1 33 0 0,15-33 0-1,-33 32 0 1,32-14 0 0,-32 1 0 0,32 13 0 0,-13-32 0 0,-1 33 0 0,15-15 0 0,-33 1 0-1,32 13 0 1,-14-14 0 0,1 19 0 0,13-18 0 0,-13 13 0 0,18-32 0 0,0 33 0-1,0-15 0 1,-19 19 0 0,15-19 0 0,-15 15 0 0,19-15 0 0,-19 19 0 0,15 0 0 0,-15 0 0-1,19 0 0 1,0 0 0 0,-18-18 0 0,13 13 0 0,-13-13 0 0,18 18 0 0,0 0 0-1,-19 0 0 1,14-19 0 0,-13 14 0 0,18-13 0 0,0 18 0 0,0 0 0 0,0 0 0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792EF-2337-4040-BFBF-526D14DE0A06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BE5E-DCC5-A84C-A41F-C92BFEB2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counting to 20, let’s go forwards first … and then backwards!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BE5E-DCC5-A84C-A41F-C92BFEB29F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7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the number 20 (trace it), two base 10 rods because 10 + 10 = 20, 4 hands (count the fingers and thumbs), 2 Numicon 10s and 2 tens frames.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BE5E-DCC5-A84C-A41F-C92BFEB29F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parts make a whole! What + what = 20? Let’s find out!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BE5E-DCC5-A84C-A41F-C92BFEB29F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4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BBE5E-DCC5-A84C-A41F-C92BFEB29F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1824-35BB-1244-B484-3F731333D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83275-315B-5344-B9C3-C0731340A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E1791-6963-6D46-87FC-886D2905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4F01-CE30-314D-97F9-A7F16A95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0D862-E7BC-7B44-BBAA-117C3C13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8B96-8AEA-E14D-B0E4-1A7DCDC0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F0F60-F3A4-0F45-8557-8FE775244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F980E-136A-0846-A6F1-9FE09CE9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4F4E9-3504-0C4A-8586-DD0ED933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923BA-84B0-C144-8503-D9BF9C5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DBB27-8D94-AE42-AA6A-279149F75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9EA13-8A97-A34C-BA2D-9C9128071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498DC-02B6-3544-AD6E-6B9AC590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B544-527B-8549-A9DF-E6ACCA4A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F5DCE-64E5-9043-98E5-2FA6798E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5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9CBD-3090-A34F-B6F6-E1EFA038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E5CC-035D-8A4B-B9A7-80893469E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7EF2-ACC7-6A4F-B8E6-BB2E1669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249F8-B2D4-5842-835C-AB0090D8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96D0A-FACA-CA48-8CB5-7F39B552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E4E8-0997-BB45-9059-66A98432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D285B-4551-C54E-9250-438D1508B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00C6-DF47-1B44-9F0D-882087EA0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B7969-D8AE-8148-8A02-DB931F4D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B6C0-4919-C545-B1D5-1A240B76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3C59-7AF5-8B4F-8399-A4CDC2C0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4BC9A-7600-6946-A22D-7A4EFABC0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E184B-D03C-DB4E-8331-CD81BE263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0E2E3-1931-7B40-A274-FCE71917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6E807-D1D4-FB42-9F8A-34E23E07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F2279-EDA3-A34B-8657-02B6B501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6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0715-D132-7A46-AA1F-1685F267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60F94-F39F-3F40-9FDA-F0AF367C7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27C6D-1DA1-934B-94D2-57FD0634C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D5FEE-D49B-6144-A3D5-6FFEF7095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5A3EA-6E37-8E42-AF90-4A50D3C6B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2B7DF-E265-1946-96AB-DC204347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18E41-7708-CC46-8A11-62217781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F46FE-6EF9-0A4A-97CD-365B1425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9775-E1CE-3B4E-93FC-48D9C579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1A916-70C7-3440-B68A-C60CA521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CC8D0-A260-D64D-8C28-15F975A3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42305-9E80-4441-BF08-8CF58FB3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58C4E-4C03-024E-A08D-69ACFA04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B1BD7-3F26-D347-B747-85477A1DB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511C4-D621-BA49-AB5F-635B1DC8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5556-3FF2-C04B-A2C9-C101E45C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7B73-508B-5340-A365-6C423C56B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1746D-0897-7743-A7EB-84C6E341D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2F573-095B-FC49-9E3C-8C347062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AFD9C-BBA8-394C-A561-5CC572C9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B549A-D990-8E43-8113-8F7E5DB8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C9C7-7807-5249-BF42-2EFDB088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E6464-6EDC-FE44-BF54-F1074F95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D0D75-8ED6-644A-BE7F-B40E02698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A7A29-AB93-944C-A04E-70F05605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17CE8-FFF0-5642-8251-B020C515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34DF-6058-944B-9F0C-AC8A3484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44B4A-FF25-B841-BAFA-3C5FCE8D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7EA6B-A022-AA44-B3D8-4C487D8D7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A1B3A-EED8-714E-AC0B-77258B0C0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67FD-65B2-8E42-A955-56D9737B11EC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C17E4-E6B8-E848-8175-BF4A84919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CB2AF-07DF-E54B-8E6C-6D74B7155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888C-641F-D547-9496-6801C6CF9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11/relationships/inkAction" Target="../ink/inkAction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11/relationships/inkAction" Target="../ink/inkAction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microsoft.com/office/2011/relationships/inkAction" Target="../ink/inkAction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5" Type="http://schemas.microsoft.com/office/2011/relationships/inkAction" Target="../ink/inkAction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microsoft.com/office/2011/relationships/inkAction" Target="../ink/inkAction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microsoft.com/office/2011/relationships/inkAction" Target="../ink/inkAction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9" y="2228684"/>
            <a:ext cx="11777635" cy="31274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C0A777-69A9-874F-A0CC-22DB8EE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practice counting to 20!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442D0DD-7A7E-804E-97F3-E97568347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01"/>
    </mc:Choice>
    <mc:Fallback xmlns="">
      <p:transition spd="slow" advTm="66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934" x="74613" y="6318250"/>
          <p14:tracePt t="4941" x="60325" y="6242050"/>
          <p14:tracePt t="4949" x="44450" y="6167438"/>
          <p14:tracePt t="4957" x="44450" y="6137275"/>
          <p14:tracePt t="4965" x="44450" y="6076950"/>
          <p14:tracePt t="4973" x="44450" y="6048375"/>
          <p14:tracePt t="4981" x="44450" y="6018213"/>
          <p14:tracePt t="4989" x="44450" y="5988050"/>
          <p14:tracePt t="4998" x="44450" y="5957888"/>
          <p14:tracePt t="5005" x="44450" y="5942013"/>
          <p14:tracePt t="5015" x="44450" y="5927725"/>
          <p14:tracePt t="5021" x="44450" y="5911850"/>
          <p14:tracePt t="5032" x="60325" y="5911850"/>
          <p14:tracePt t="5038" x="60325" y="5897563"/>
          <p14:tracePt t="5047" x="74613" y="5867400"/>
          <p14:tracePt t="5054" x="90488" y="5837238"/>
          <p14:tracePt t="5064" x="90488" y="5807075"/>
          <p14:tracePt t="5070" x="104775" y="5776913"/>
          <p14:tracePt t="5080" x="134938" y="5732463"/>
          <p14:tracePt t="5086" x="150813" y="5688013"/>
          <p14:tracePt t="5097" x="165100" y="5641975"/>
          <p14:tracePt t="5102" x="165100" y="5611813"/>
          <p14:tracePt t="5113" x="195263" y="5567363"/>
          <p14:tracePt t="5118" x="195263" y="5522913"/>
          <p14:tracePt t="5130" x="209550" y="5492750"/>
          <p14:tracePt t="5134" x="225425" y="5462588"/>
          <p14:tracePt t="5147" x="225425" y="5432425"/>
          <p14:tracePt t="5150" x="239713" y="5402263"/>
          <p14:tracePt t="5163" x="239713" y="5387975"/>
          <p14:tracePt t="5166" x="255588" y="5357813"/>
          <p14:tracePt t="5190" x="255588" y="5341938"/>
          <p14:tracePt t="5195" x="269875" y="5297488"/>
          <p14:tracePt t="5201" x="269875" y="5281613"/>
          <p14:tracePt t="5208" x="285750" y="5267325"/>
          <p14:tracePt t="5215" x="285750" y="5253038"/>
          <p14:tracePt t="5223" x="285750" y="5237163"/>
          <p14:tracePt t="5231" x="300038" y="5222875"/>
          <p14:tracePt t="5248" x="315913" y="5207000"/>
          <p14:tracePt t="5255" x="330200" y="5192713"/>
          <p14:tracePt t="5271" x="346075" y="5176838"/>
          <p14:tracePt t="5280" x="360363" y="5162550"/>
          <p14:tracePt t="5288" x="374650" y="5146675"/>
          <p14:tracePt t="5297" x="404813" y="5132388"/>
          <p14:tracePt t="5304" x="404813" y="5116513"/>
          <p14:tracePt t="5313" x="420688" y="5116513"/>
          <p14:tracePt t="5320" x="434975" y="5102225"/>
          <p14:tracePt t="5328" x="450850" y="5102225"/>
          <p14:tracePt t="5336" x="450850" y="5087938"/>
          <p14:tracePt t="5352" x="465138" y="5087938"/>
          <p14:tracePt t="5376" x="465138" y="5072063"/>
          <p14:tracePt t="5394" x="481013" y="5057775"/>
          <p14:tracePt t="5417" x="495300" y="5041900"/>
          <p14:tracePt t="5433" x="495300" y="5027613"/>
          <p14:tracePt t="5441" x="511175" y="5027613"/>
          <p14:tracePt t="5449" x="511175" y="5011738"/>
          <p14:tracePt t="5457" x="525463" y="5011738"/>
          <p14:tracePt t="5465" x="525463" y="4997450"/>
          <p14:tracePt t="5474" x="539750" y="4997450"/>
          <p14:tracePt t="5490" x="555625" y="4997450"/>
          <p14:tracePt t="5498" x="569913" y="4997450"/>
          <p14:tracePt t="5506" x="585788" y="4981575"/>
          <p14:tracePt t="5522" x="600075" y="4981575"/>
          <p14:tracePt t="5531" x="615950" y="4981575"/>
          <p14:tracePt t="5538" x="630238" y="4981575"/>
          <p14:tracePt t="5547" x="646113" y="4981575"/>
          <p14:tracePt t="5564" x="660400" y="4981575"/>
          <p14:tracePt t="5571" x="676275" y="4981575"/>
          <p14:tracePt t="5578" x="690563" y="4981575"/>
          <p14:tracePt t="5595" x="706438" y="4981575"/>
          <p14:tracePt t="5611" x="720725" y="4981575"/>
          <p14:tracePt t="5627" x="735013" y="4981575"/>
          <p14:tracePt t="5644" x="750888" y="4981575"/>
          <p14:tracePt t="5668" x="765175" y="4981575"/>
          <p14:tracePt t="5692" x="781050" y="4981575"/>
          <p14:tracePt t="5708" x="795338" y="4997450"/>
          <p14:tracePt t="5724" x="811213" y="4997450"/>
          <p14:tracePt t="5732" x="811213" y="5011738"/>
          <p14:tracePt t="5740" x="825500" y="5011738"/>
          <p14:tracePt t="5756" x="841375" y="5027613"/>
          <p14:tracePt t="5781" x="855663" y="5041900"/>
          <p14:tracePt t="5789" x="871538" y="5041900"/>
          <p14:tracePt t="5804" x="871538" y="5057775"/>
          <p14:tracePt t="5813" x="885825" y="5057775"/>
          <p14:tracePt t="5828" x="885825" y="5072063"/>
          <p14:tracePt t="5845" x="900113" y="5087938"/>
          <p14:tracePt t="5869" x="900113" y="5102225"/>
          <p14:tracePt t="5894" x="900113" y="5116513"/>
          <p14:tracePt t="5902" x="915988" y="5116513"/>
          <p14:tracePt t="5918" x="915988" y="5132388"/>
          <p14:tracePt t="5934" x="915988" y="5146675"/>
          <p14:tracePt t="5958" x="915988" y="5162550"/>
          <p14:tracePt t="5974" x="915988" y="5176838"/>
          <p14:tracePt t="6015" x="915988" y="5192713"/>
          <p14:tracePt t="6038" x="900113" y="5207000"/>
          <p14:tracePt t="6055" x="900113" y="5222875"/>
          <p14:tracePt t="6063" x="885825" y="5222875"/>
          <p14:tracePt t="6071" x="885825" y="5237163"/>
          <p14:tracePt t="6079" x="885825" y="5253038"/>
          <p14:tracePt t="6086" x="871538" y="5253038"/>
          <p14:tracePt t="6103" x="871538" y="5267325"/>
          <p14:tracePt t="6153" x="871538" y="5281613"/>
          <p14:tracePt t="6160" x="855663" y="5281613"/>
          <p14:tracePt t="6176" x="841375" y="5281613"/>
          <p14:tracePt t="6184" x="825500" y="5281613"/>
          <p14:tracePt t="6196" x="825500" y="5297488"/>
          <p14:tracePt t="6200" x="811213" y="5297488"/>
          <p14:tracePt t="6209" x="795338" y="5297488"/>
          <p14:tracePt t="6216" x="795338" y="5311775"/>
          <p14:tracePt t="6224" x="781050" y="5311775"/>
          <p14:tracePt t="6240" x="765175" y="5311775"/>
          <p14:tracePt t="6314" x="750888" y="5311775"/>
          <p14:tracePt t="6329" x="735013" y="5327650"/>
          <p14:tracePt t="6345" x="720725" y="5327650"/>
          <p14:tracePt t="6361" x="706438" y="5341938"/>
          <p14:tracePt t="6386" x="690563" y="5341938"/>
          <p14:tracePt t="6790" x="706438" y="5341938"/>
          <p14:tracePt t="6830" x="720725" y="5341938"/>
          <p14:tracePt t="6855" x="735013" y="5341938"/>
          <p14:tracePt t="6878" x="750888" y="5341938"/>
          <p14:tracePt t="6887" x="765175" y="5341938"/>
          <p14:tracePt t="6911" x="781050" y="5341938"/>
          <p14:tracePt t="6926" x="795338" y="5341938"/>
          <p14:tracePt t="6959" x="811213" y="5341938"/>
          <p14:tracePt t="6983" x="825500" y="5341938"/>
          <p14:tracePt t="7008" x="841375" y="5341938"/>
          <p14:tracePt t="7032" x="855663" y="5357813"/>
          <p14:tracePt t="7048" x="871538" y="5357813"/>
          <p14:tracePt t="7072" x="885825" y="5357813"/>
          <p14:tracePt t="7088" x="900113" y="5357813"/>
          <p14:tracePt t="7112" x="915988" y="5357813"/>
          <p14:tracePt t="7137" x="930275" y="5357813"/>
          <p14:tracePt t="7152" x="946150" y="5372100"/>
          <p14:tracePt t="7168" x="960438" y="5372100"/>
          <p14:tracePt t="7177" x="976313" y="5372100"/>
          <p14:tracePt t="7193" x="990600" y="5372100"/>
          <p14:tracePt t="7200" x="1006475" y="5372100"/>
          <p14:tracePt t="7209" x="1020763" y="5387975"/>
          <p14:tracePt t="7217" x="1036638" y="5387975"/>
          <p14:tracePt t="7233" x="1050925" y="5387975"/>
          <p14:tracePt t="7242" x="1066800" y="5387975"/>
          <p14:tracePt t="7259" x="1081088" y="5387975"/>
          <p14:tracePt t="7274" x="1095375" y="5402263"/>
          <p14:tracePt t="7306" x="1111250" y="5402263"/>
          <p14:tracePt t="7331" x="1125538" y="5402263"/>
          <p14:tracePt t="7355" x="1141413" y="5402263"/>
          <p14:tracePt t="7379" x="1155700" y="5402263"/>
          <p14:tracePt t="7403" x="1155700" y="5418138"/>
          <p14:tracePt t="7411" x="1171575" y="5418138"/>
          <p14:tracePt t="8274" x="1185863" y="5418138"/>
          <p14:tracePt t="8282" x="1185863" y="5402263"/>
          <p14:tracePt t="8290" x="1216025" y="5402263"/>
          <p14:tracePt t="8298" x="1231900" y="5387975"/>
          <p14:tracePt t="8306" x="1246188" y="5387975"/>
          <p14:tracePt t="8314" x="1260475" y="5372100"/>
          <p14:tracePt t="8322" x="1276350" y="5357813"/>
          <p14:tracePt t="8330" x="1306513" y="5357813"/>
          <p14:tracePt t="8338" x="1320800" y="5341938"/>
          <p14:tracePt t="8346" x="1336675" y="5341938"/>
          <p14:tracePt t="8354" x="1350963" y="5327650"/>
          <p14:tracePt t="8363" x="1366838" y="5327650"/>
          <p14:tracePt t="8371" x="1381125" y="5327650"/>
          <p14:tracePt t="8378" x="1397000" y="5327650"/>
          <p14:tracePt t="8387" x="1411288" y="5311775"/>
          <p14:tracePt t="8395" x="1427163" y="5311775"/>
          <p14:tracePt t="8404" x="1441450" y="5311775"/>
          <p14:tracePt t="8412" x="1455738" y="5311775"/>
          <p14:tracePt t="8420" x="1471613" y="5311775"/>
          <p14:tracePt t="8427" x="1485900" y="5311775"/>
          <p14:tracePt t="8443" x="1516063" y="5311775"/>
          <p14:tracePt t="8451" x="1531938" y="5311775"/>
          <p14:tracePt t="8459" x="1546225" y="5311775"/>
          <p14:tracePt t="8468" x="1562100" y="5311775"/>
          <p14:tracePt t="8476" x="1576388" y="5311775"/>
          <p14:tracePt t="8484" x="1592263" y="5311775"/>
          <p14:tracePt t="8492" x="1606550" y="5311775"/>
          <p14:tracePt t="8509" x="1620838" y="5311775"/>
          <p14:tracePt t="8517" x="1636713" y="5311775"/>
          <p14:tracePt t="8541" x="1651000" y="5311775"/>
          <p14:tracePt t="8559" x="1666875" y="5311775"/>
          <p14:tracePt t="8582" x="1681163" y="5311775"/>
          <p14:tracePt t="8605" x="1697038" y="5327650"/>
          <p14:tracePt t="8614" x="1711325" y="5327650"/>
          <p14:tracePt t="8638" x="1727200" y="5341938"/>
          <p14:tracePt t="8653" x="1741488" y="5341938"/>
          <p14:tracePt t="8670" x="1741488" y="5357813"/>
          <p14:tracePt t="8679" x="1757363" y="5357813"/>
          <p14:tracePt t="8702" x="1757363" y="5372100"/>
          <p14:tracePt t="8759" x="1771650" y="5372100"/>
          <p14:tracePt t="8808" x="1771650" y="5387975"/>
          <p14:tracePt t="8848" x="1787525" y="5387975"/>
          <p14:tracePt t="8873" x="1787525" y="5402263"/>
          <p14:tracePt t="9590" x="1787525" y="5387975"/>
          <p14:tracePt t="9617" x="1801813" y="5387975"/>
          <p14:tracePt t="9630" x="1801813" y="5372100"/>
          <p14:tracePt t="9638" x="1816100" y="5372100"/>
          <p14:tracePt t="9654" x="1831975" y="5372100"/>
          <p14:tracePt t="9670" x="1846263" y="5357813"/>
          <p14:tracePt t="9679" x="1862138" y="5357813"/>
          <p14:tracePt t="9694" x="1876425" y="5357813"/>
          <p14:tracePt t="9703" x="1892300" y="5357813"/>
          <p14:tracePt t="9720" x="1906588" y="5357813"/>
          <p14:tracePt t="9727" x="1922463" y="5357813"/>
          <p14:tracePt t="9744" x="1936750" y="5357813"/>
          <p14:tracePt t="9752" x="1936750" y="5341938"/>
          <p14:tracePt t="9759" x="1952625" y="5341938"/>
          <p14:tracePt t="9768" x="1966913" y="5341938"/>
          <p14:tracePt t="9792" x="1981200" y="5341938"/>
          <p14:tracePt t="9810" x="1997075" y="5341938"/>
          <p14:tracePt t="9816" x="1997075" y="5327650"/>
          <p14:tracePt t="9832" x="2011363" y="5327650"/>
          <p14:tracePt t="9849" x="2027238" y="5327650"/>
          <p14:tracePt t="9864" x="2041525" y="5327650"/>
          <p14:tracePt t="9880" x="2057400" y="5327650"/>
          <p14:tracePt t="9897" x="2071688" y="5327650"/>
          <p14:tracePt t="9905" x="2087563" y="5327650"/>
          <p14:tracePt t="9913" x="2101850" y="5327650"/>
          <p14:tracePt t="9920" x="2117725" y="5327650"/>
          <p14:tracePt t="9929" x="2132013" y="5327650"/>
          <p14:tracePt t="9936" x="2147888" y="5327650"/>
          <p14:tracePt t="9945" x="2162175" y="5327650"/>
          <p14:tracePt t="9953" x="2176463" y="5327650"/>
          <p14:tracePt t="9961" x="2206625" y="5327650"/>
          <p14:tracePt t="9969" x="2222500" y="5327650"/>
          <p14:tracePt t="9986" x="2236788" y="5327650"/>
          <p14:tracePt t="9994" x="2252663" y="5327650"/>
          <p14:tracePt t="10002" x="2266950" y="5327650"/>
          <p14:tracePt t="10018" x="2282825" y="5327650"/>
          <p14:tracePt t="10026" x="2297113" y="5327650"/>
          <p14:tracePt t="10043" x="2312988" y="5327650"/>
          <p14:tracePt t="10060" x="2327275" y="5341938"/>
          <p14:tracePt t="10076" x="2341563" y="5341938"/>
          <p14:tracePt t="10093" x="2357438" y="5341938"/>
          <p14:tracePt t="10099" x="2357438" y="5357813"/>
          <p14:tracePt t="10106" x="2371725" y="5357813"/>
          <p14:tracePt t="10123" x="2371725" y="5372100"/>
          <p14:tracePt t="10139" x="2387600" y="5372100"/>
          <p14:tracePt t="10164" x="2401888" y="5372100"/>
          <p14:tracePt t="10180" x="2401888" y="5387975"/>
          <p14:tracePt t="10212" x="2417763" y="5387975"/>
          <p14:tracePt t="10236" x="2417763" y="5402263"/>
          <p14:tracePt t="10244" x="2432050" y="5402263"/>
          <p14:tracePt t="10285" x="2432050" y="5418138"/>
          <p14:tracePt t="10317" x="2447925" y="5418138"/>
          <p14:tracePt t="11132" x="2462213" y="5418138"/>
          <p14:tracePt t="11141" x="2478088" y="5402263"/>
          <p14:tracePt t="11148" x="2508250" y="5387975"/>
          <p14:tracePt t="11156" x="2536825" y="5387975"/>
          <p14:tracePt t="11164" x="2552700" y="5372100"/>
          <p14:tracePt t="11172" x="2566988" y="5357813"/>
          <p14:tracePt t="11180" x="2597150" y="5357813"/>
          <p14:tracePt t="11188" x="2613025" y="5341938"/>
          <p14:tracePt t="11196" x="2627313" y="5341938"/>
          <p14:tracePt t="11212" x="2643188" y="5341938"/>
          <p14:tracePt t="11220" x="2643188" y="5327650"/>
          <p14:tracePt t="11237" x="2657475" y="5327650"/>
          <p14:tracePt t="11270" x="2673350" y="5327650"/>
          <p14:tracePt t="11302" x="2687638" y="5327650"/>
          <p14:tracePt t="11317" x="2701925" y="5327650"/>
          <p14:tracePt t="11334" x="2717800" y="5327650"/>
          <p14:tracePt t="11342" x="2732088" y="5327650"/>
          <p14:tracePt t="11358" x="2747963" y="5327650"/>
          <p14:tracePt t="11366" x="2762250" y="5327650"/>
          <p14:tracePt t="11373" x="2778125" y="5327650"/>
          <p14:tracePt t="11382" x="2792413" y="5327650"/>
          <p14:tracePt t="11390" x="2808288" y="5327650"/>
          <p14:tracePt t="11398" x="2822575" y="5327650"/>
          <p14:tracePt t="11406" x="2838450" y="5327650"/>
          <p14:tracePt t="11414" x="2852738" y="5341938"/>
          <p14:tracePt t="11422" x="2868613" y="5341938"/>
          <p14:tracePt t="11439" x="2882900" y="5357813"/>
          <p14:tracePt t="11455" x="2897188" y="5357813"/>
          <p14:tracePt t="11471" x="2913063" y="5357813"/>
          <p14:tracePt t="11479" x="2913063" y="5372100"/>
          <p14:tracePt t="11503" x="2927350" y="5387975"/>
          <p14:tracePt t="11528" x="2943225" y="5387975"/>
          <p14:tracePt t="11552" x="2943225" y="5402263"/>
          <p14:tracePt t="11577" x="2957513" y="5402263"/>
          <p14:tracePt t="11608" x="2957513" y="5418138"/>
          <p14:tracePt t="11658" x="2973388" y="5432425"/>
          <p14:tracePt t="12343" x="2973388" y="5418138"/>
          <p14:tracePt t="12367" x="2987675" y="5402263"/>
          <p14:tracePt t="12400" x="3003550" y="5387975"/>
          <p14:tracePt t="12415" x="3017838" y="5387975"/>
          <p14:tracePt t="12423" x="3033713" y="5372100"/>
          <p14:tracePt t="12431" x="3048000" y="5372100"/>
          <p14:tracePt t="12455" x="3062288" y="5357813"/>
          <p14:tracePt t="12480" x="3078163" y="5357813"/>
          <p14:tracePt t="12488" x="3092450" y="5341938"/>
          <p14:tracePt t="12513" x="3108325" y="5341938"/>
          <p14:tracePt t="12528" x="3122613" y="5341938"/>
          <p14:tracePt t="12536" x="3122613" y="5327650"/>
          <p14:tracePt t="12544" x="3138488" y="5327650"/>
          <p14:tracePt t="12552" x="3152775" y="5327650"/>
          <p14:tracePt t="12560" x="3152775" y="5311775"/>
          <p14:tracePt t="12568" x="3168650" y="5311775"/>
          <p14:tracePt t="12584" x="3182938" y="5311775"/>
          <p14:tracePt t="12600" x="3198813" y="5311775"/>
          <p14:tracePt t="12608" x="3213100" y="5311775"/>
          <p14:tracePt t="12625" x="3227388" y="5311775"/>
          <p14:tracePt t="12641" x="3243263" y="5311775"/>
          <p14:tracePt t="12658" x="3257550" y="5311775"/>
          <p14:tracePt t="12674" x="3273425" y="5311775"/>
          <p14:tracePt t="12690" x="3287713" y="5311775"/>
          <p14:tracePt t="12714" x="3303588" y="5311775"/>
          <p14:tracePt t="12738" x="3317875" y="5311775"/>
          <p14:tracePt t="12755" x="3333750" y="5327650"/>
          <p14:tracePt t="12787" x="3348038" y="5327650"/>
          <p14:tracePt t="12811" x="3348038" y="5341938"/>
          <p14:tracePt t="12818" x="3363913" y="5341938"/>
          <p14:tracePt t="12843" x="3378200" y="5341938"/>
          <p14:tracePt t="12852" x="3378200" y="5357813"/>
          <p14:tracePt t="12867" x="3394075" y="5357813"/>
          <p14:tracePt t="12892" x="3408363" y="5372100"/>
          <p14:tracePt t="12924" x="3422650" y="5372100"/>
          <p14:tracePt t="12932" x="3422650" y="5387975"/>
          <p14:tracePt t="12956" x="3438525" y="5387975"/>
          <p14:tracePt t="12981" x="3438525" y="5402263"/>
          <p14:tracePt t="13062" x="3452813" y="5402263"/>
          <p14:tracePt t="13094" x="3452813" y="5418138"/>
          <p14:tracePt t="13126" x="3468688" y="5418138"/>
          <p14:tracePt t="13506" x="3468688" y="5402263"/>
          <p14:tracePt t="13562" x="3468688" y="5387975"/>
          <p14:tracePt t="13579" x="3482975" y="5387975"/>
          <p14:tracePt t="13595" x="3498850" y="5372100"/>
          <p14:tracePt t="13610" x="3513138" y="5357813"/>
          <p14:tracePt t="13618" x="3529013" y="5357813"/>
          <p14:tracePt t="13627" x="3543300" y="5341938"/>
          <p14:tracePt t="13633" x="3559175" y="5327650"/>
          <p14:tracePt t="13643" x="3573463" y="5327650"/>
          <p14:tracePt t="13650" x="3587750" y="5311775"/>
          <p14:tracePt t="13658" x="3603625" y="5311775"/>
          <p14:tracePt t="13666" x="3617913" y="5311775"/>
          <p14:tracePt t="13682" x="3617913" y="5297488"/>
          <p14:tracePt t="13690" x="3633788" y="5297488"/>
          <p14:tracePt t="13724" x="3648075" y="5297488"/>
          <p14:tracePt t="13739" x="3663950" y="5297488"/>
          <p14:tracePt t="13756" x="3678238" y="5297488"/>
          <p14:tracePt t="13763" x="3694113" y="5281613"/>
          <p14:tracePt t="13771" x="3708400" y="5281613"/>
          <p14:tracePt t="13788" x="3724275" y="5281613"/>
          <p14:tracePt t="13804" x="3738563" y="5281613"/>
          <p14:tracePt t="13820" x="3754438" y="5281613"/>
          <p14:tracePt t="13844" x="3768725" y="5281613"/>
          <p14:tracePt t="13861" x="3783013" y="5281613"/>
          <p14:tracePt t="13878" x="3798888" y="5281613"/>
          <p14:tracePt t="13894" x="3813175" y="5281613"/>
          <p14:tracePt t="13918" x="3829050" y="5281613"/>
          <p14:tracePt t="13933" x="3843338" y="5281613"/>
          <p14:tracePt t="13949" x="3859213" y="5297488"/>
          <p14:tracePt t="13973" x="3873500" y="5297488"/>
          <p14:tracePt t="13989" x="3889375" y="5297488"/>
          <p14:tracePt t="13998" x="3889375" y="5311775"/>
          <p14:tracePt t="14013" x="3903663" y="5311775"/>
          <p14:tracePt t="14038" x="3919538" y="5311775"/>
          <p14:tracePt t="14054" x="3919538" y="5327650"/>
          <p14:tracePt t="14070" x="3933825" y="5327650"/>
          <p14:tracePt t="14086" x="3933825" y="5341938"/>
          <p14:tracePt t="14102" x="3948113" y="5341938"/>
          <p14:tracePt t="14127" x="3948113" y="5357813"/>
          <p14:tracePt t="14135" x="3963988" y="5357813"/>
          <p14:tracePt t="14151" x="3963988" y="5372100"/>
          <p14:tracePt t="14158" x="3978275" y="5372100"/>
          <p14:tracePt t="14184" x="3994150" y="5372100"/>
          <p14:tracePt t="14191" x="3994150" y="5387975"/>
          <p14:tracePt t="14215" x="4008438" y="5387975"/>
          <p14:tracePt t="14223" x="4008438" y="5402263"/>
          <p14:tracePt t="14248" x="4024313" y="5418138"/>
          <p14:tracePt t="14280" x="4038600" y="5418138"/>
          <p14:tracePt t="14288" x="4038600" y="5432425"/>
          <p14:tracePt t="15007" x="4054475" y="5418138"/>
          <p14:tracePt t="15014" x="4084638" y="5402263"/>
          <p14:tracePt t="15022" x="4114800" y="5372100"/>
          <p14:tracePt t="15030" x="4143375" y="5341938"/>
          <p14:tracePt t="15038" x="4189413" y="5327650"/>
          <p14:tracePt t="15046" x="4219575" y="5297488"/>
          <p14:tracePt t="15054" x="4249738" y="5297488"/>
          <p14:tracePt t="15063" x="4294188" y="5267325"/>
          <p14:tracePt t="15070" x="4308475" y="5253038"/>
          <p14:tracePt t="15078" x="4338638" y="5237163"/>
          <p14:tracePt t="15086" x="4368800" y="5222875"/>
          <p14:tracePt t="15094" x="4384675" y="5222875"/>
          <p14:tracePt t="15102" x="4398963" y="5207000"/>
          <p14:tracePt t="15110" x="4429125" y="5207000"/>
          <p14:tracePt t="15128" x="4445000" y="5207000"/>
          <p14:tracePt t="15145" x="4459288" y="5207000"/>
          <p14:tracePt t="15151" x="4475163" y="5207000"/>
          <p14:tracePt t="15168" x="4489450" y="5207000"/>
          <p14:tracePt t="15178" x="4503738" y="5207000"/>
          <p14:tracePt t="15192" x="4519613" y="5207000"/>
          <p14:tracePt t="15200" x="4533900" y="5207000"/>
          <p14:tracePt t="15208" x="4549775" y="5207000"/>
          <p14:tracePt t="15223" x="4564063" y="5207000"/>
          <p14:tracePt t="15232" x="4579938" y="5207000"/>
          <p14:tracePt t="15240" x="4594225" y="5207000"/>
          <p14:tracePt t="15248" x="4610100" y="5207000"/>
          <p14:tracePt t="15264" x="4624388" y="5222875"/>
          <p14:tracePt t="15272" x="4640263" y="5222875"/>
          <p14:tracePt t="15288" x="4654550" y="5222875"/>
          <p14:tracePt t="15297" x="4654550" y="5237163"/>
          <p14:tracePt t="15313" x="4668838" y="5237163"/>
          <p14:tracePt t="15330" x="4668838" y="5253038"/>
          <p14:tracePt t="15337" x="4684713" y="5253038"/>
          <p14:tracePt t="15353" x="4684713" y="5267325"/>
          <p14:tracePt t="15362" x="4699000" y="5267325"/>
          <p14:tracePt t="15378" x="4699000" y="5281613"/>
          <p14:tracePt t="15402" x="4699000" y="5297488"/>
          <p14:tracePt t="15410" x="4714875" y="5297488"/>
          <p14:tracePt t="15427" x="4714875" y="5311775"/>
          <p14:tracePt t="15459" x="4714875" y="5327650"/>
          <p14:tracePt t="15474" x="4714875" y="5341938"/>
          <p14:tracePt t="15498" x="4714875" y="5357813"/>
          <p14:tracePt t="15548" x="4714875" y="5372100"/>
          <p14:tracePt t="15701" x="4699000" y="5387975"/>
          <p14:tracePt t="15871" x="4684713" y="5387975"/>
          <p14:tracePt t="16170" x="4684713" y="5372100"/>
          <p14:tracePt t="16185" x="4684713" y="5357813"/>
          <p14:tracePt t="16209" x="4684713" y="5341938"/>
          <p14:tracePt t="16234" x="4684713" y="5327650"/>
          <p14:tracePt t="16258" x="4684713" y="5311775"/>
          <p14:tracePt t="16266" x="4699000" y="5311775"/>
          <p14:tracePt t="16274" x="4714875" y="5311775"/>
          <p14:tracePt t="16289" x="4729163" y="5297488"/>
          <p14:tracePt t="16297" x="4745038" y="5297488"/>
          <p14:tracePt t="16305" x="4759325" y="5297488"/>
          <p14:tracePt t="16314" x="4775200" y="5281613"/>
          <p14:tracePt t="16322" x="4789488" y="5281613"/>
          <p14:tracePt t="16329" x="4805363" y="5281613"/>
          <p14:tracePt t="16338" x="4819650" y="5281613"/>
          <p14:tracePt t="16346" x="4835525" y="5267325"/>
          <p14:tracePt t="16353" x="4849813" y="5267325"/>
          <p14:tracePt t="16362" x="4864100" y="5267325"/>
          <p14:tracePt t="16370" x="4879975" y="5267325"/>
          <p14:tracePt t="16379" x="4894263" y="5267325"/>
          <p14:tracePt t="16386" x="4910138" y="5267325"/>
          <p14:tracePt t="16403" x="4924425" y="5267325"/>
          <p14:tracePt t="16411" x="4940300" y="5267325"/>
          <p14:tracePt t="16427" x="4954588" y="5267325"/>
          <p14:tracePt t="16445" x="4970463" y="5267325"/>
          <p14:tracePt t="16467" x="4984750" y="5267325"/>
          <p14:tracePt t="16492" x="5000625" y="5281613"/>
          <p14:tracePt t="16508" x="5014913" y="5281613"/>
          <p14:tracePt t="16524" x="5029200" y="5297488"/>
          <p14:tracePt t="16541" x="5045075" y="5297488"/>
          <p14:tracePt t="16548" x="5045075" y="5311775"/>
          <p14:tracePt t="16564" x="5059363" y="5311775"/>
          <p14:tracePt t="16580" x="5059363" y="5327650"/>
          <p14:tracePt t="16595" x="5075238" y="5327650"/>
          <p14:tracePt t="16612" x="5075238" y="5341938"/>
          <p14:tracePt t="16645" x="5075238" y="5357813"/>
          <p14:tracePt t="16670" x="5089525" y="5357813"/>
          <p14:tracePt t="16679" x="5089525" y="5372100"/>
          <p14:tracePt t="16710" x="5089525" y="5387975"/>
          <p14:tracePt t="16734" x="5089525" y="5402263"/>
          <p14:tracePt t="16767" x="5089525" y="5418138"/>
          <p14:tracePt t="16774" x="5105400" y="5418138"/>
          <p14:tracePt t="16847" x="5105400" y="5432425"/>
          <p14:tracePt t="17412" x="5119688" y="5418138"/>
          <p14:tracePt t="17421" x="5149850" y="5418138"/>
          <p14:tracePt t="17429" x="5165725" y="5387975"/>
          <p14:tracePt t="17436" x="5180013" y="5387975"/>
          <p14:tracePt t="17445" x="5195888" y="5372100"/>
          <p14:tracePt t="17452" x="5210175" y="5372100"/>
          <p14:tracePt t="17460" x="5224463" y="5372100"/>
          <p14:tracePt t="17468" x="5240338" y="5372100"/>
          <p14:tracePt t="17485" x="5254625" y="5357813"/>
          <p14:tracePt t="17518" x="5270500" y="5357813"/>
          <p14:tracePt t="17541" x="5284788" y="5357813"/>
          <p14:tracePt t="17558" x="5300663" y="5357813"/>
          <p14:tracePt t="17565" x="5300663" y="5341938"/>
          <p14:tracePt t="17573" x="5314950" y="5341938"/>
          <p14:tracePt t="17581" x="5330825" y="5341938"/>
          <p14:tracePt t="17589" x="5345113" y="5341938"/>
          <p14:tracePt t="17598" x="5360988" y="5341938"/>
          <p14:tracePt t="17605" x="5375275" y="5327650"/>
          <p14:tracePt t="17614" x="5405438" y="5327650"/>
          <p14:tracePt t="17621" x="5435600" y="5327650"/>
          <p14:tracePt t="17630" x="5449888" y="5327650"/>
          <p14:tracePt t="17637" x="5465763" y="5327650"/>
          <p14:tracePt t="17646" x="5480050" y="5327650"/>
          <p14:tracePt t="17653" x="5495925" y="5327650"/>
          <p14:tracePt t="17662" x="5510213" y="5327650"/>
          <p14:tracePt t="17679" x="5526088" y="5327650"/>
          <p14:tracePt t="17696" x="5540375" y="5327650"/>
          <p14:tracePt t="17712" x="5556250" y="5327650"/>
          <p14:tracePt t="17727" x="5556250" y="5341938"/>
          <p14:tracePt t="17734" x="5570538" y="5341938"/>
          <p14:tracePt t="17759" x="5584825" y="5357813"/>
          <p14:tracePt t="17775" x="5600700" y="5357813"/>
          <p14:tracePt t="17783" x="5600700" y="5372100"/>
          <p14:tracePt t="17791" x="5614988" y="5372100"/>
          <p14:tracePt t="17800" x="5630863" y="5372100"/>
          <p14:tracePt t="17807" x="5630863" y="5387975"/>
          <p14:tracePt t="17815" x="5645150" y="5387975"/>
          <p14:tracePt t="17823" x="5645150" y="5402263"/>
          <p14:tracePt t="17831" x="5661025" y="5402263"/>
          <p14:tracePt t="17839" x="5661025" y="5418138"/>
          <p14:tracePt t="17847" x="5675313" y="5418138"/>
          <p14:tracePt t="17855" x="5691188" y="5432425"/>
          <p14:tracePt t="17880" x="5705475" y="5432425"/>
          <p14:tracePt t="17887" x="5705475" y="5446713"/>
          <p14:tracePt t="17903" x="5721350" y="5446713"/>
          <p14:tracePt t="17920" x="5721350" y="5462588"/>
          <p14:tracePt t="18365" x="5705475" y="5462588"/>
          <p14:tracePt t="18397" x="5705475" y="5446713"/>
          <p14:tracePt t="18412" x="5691188" y="5446713"/>
          <p14:tracePt t="18453" x="5675313" y="5432425"/>
          <p14:tracePt t="18486" x="5661025" y="5432425"/>
          <p14:tracePt t="18501" x="5661025" y="5418138"/>
          <p14:tracePt t="18526" x="5645150" y="5418138"/>
          <p14:tracePt t="18559" x="5645150" y="5402263"/>
          <p14:tracePt t="18583" x="5630863" y="5402263"/>
          <p14:tracePt t="18590" x="5630863" y="5387975"/>
          <p14:tracePt t="18622" x="5630863" y="5372100"/>
          <p14:tracePt t="18654" x="5614988" y="5357813"/>
          <p14:tracePt t="18680" x="5614988" y="5341938"/>
          <p14:tracePt t="18696" x="5614988" y="5327650"/>
          <p14:tracePt t="18713" x="5614988" y="5311775"/>
          <p14:tracePt t="18719" x="5614988" y="5297488"/>
          <p14:tracePt t="18735" x="5614988" y="5281613"/>
          <p14:tracePt t="18752" x="5614988" y="5267325"/>
          <p14:tracePt t="18767" x="5614988" y="5253038"/>
          <p14:tracePt t="18783" x="5614988" y="5237163"/>
          <p14:tracePt t="18799" x="5614988" y="5222875"/>
          <p14:tracePt t="18832" x="5614988" y="5207000"/>
          <p14:tracePt t="18848" x="5614988" y="5192713"/>
          <p14:tracePt t="18873" x="5614988" y="5176838"/>
          <p14:tracePt t="18880" x="5630863" y="5176838"/>
          <p14:tracePt t="18897" x="5630863" y="5162550"/>
          <p14:tracePt t="18905" x="5645150" y="5162550"/>
          <p14:tracePt t="18913" x="5661025" y="5162550"/>
          <p14:tracePt t="18921" x="5661025" y="5146675"/>
          <p14:tracePt t="18928" x="5675313" y="5146675"/>
          <p14:tracePt t="18937" x="5691188" y="5132388"/>
          <p14:tracePt t="18945" x="5705475" y="5132388"/>
          <p14:tracePt t="18953" x="5721350" y="5132388"/>
          <p14:tracePt t="18962" x="5749925" y="5116513"/>
          <p14:tracePt t="18979" x="5765800" y="5116513"/>
          <p14:tracePt t="18986" x="5795963" y="5116513"/>
          <p14:tracePt t="18993" x="5810250" y="5116513"/>
          <p14:tracePt t="19002" x="5826125" y="5116513"/>
          <p14:tracePt t="19009" x="5840413" y="5116513"/>
          <p14:tracePt t="19025" x="5856288" y="5116513"/>
          <p14:tracePt t="19033" x="5870575" y="5116513"/>
          <p14:tracePt t="19050" x="5886450" y="5116513"/>
          <p14:tracePt t="19066" x="5900738" y="5132388"/>
          <p14:tracePt t="19074" x="5916613" y="5132388"/>
          <p14:tracePt t="19090" x="5930900" y="5146675"/>
          <p14:tracePt t="19107" x="5945188" y="5146675"/>
          <p14:tracePt t="19114" x="5961063" y="5146675"/>
          <p14:tracePt t="19122" x="5961063" y="5162550"/>
          <p14:tracePt t="19130" x="5975350" y="5162550"/>
          <p14:tracePt t="19148" x="5991225" y="5176838"/>
          <p14:tracePt t="19163" x="6005513" y="5176838"/>
          <p14:tracePt t="19171" x="6005513" y="5192713"/>
          <p14:tracePt t="19187" x="6021388" y="5207000"/>
          <p14:tracePt t="19213" x="6021388" y="5222875"/>
          <p14:tracePt t="19220" x="6035675" y="5222875"/>
          <p14:tracePt t="19229" x="6035675" y="5237163"/>
          <p14:tracePt t="19246" x="6051550" y="5253038"/>
          <p14:tracePt t="19269" x="6051550" y="5267325"/>
          <p14:tracePt t="19285" x="6065838" y="5267325"/>
          <p14:tracePt t="19292" x="6065838" y="5281613"/>
          <p14:tracePt t="19317" x="6081713" y="5281613"/>
          <p14:tracePt t="19324" x="6081713" y="5297488"/>
          <p14:tracePt t="19333" x="6096000" y="5297488"/>
          <p14:tracePt t="19348" x="6110288" y="5311775"/>
          <p14:tracePt t="19356" x="6126163" y="5311775"/>
          <p14:tracePt t="19364" x="6140450" y="5311775"/>
          <p14:tracePt t="19372" x="6156325" y="5327650"/>
          <p14:tracePt t="19388" x="6170613" y="5327650"/>
          <p14:tracePt t="19397" x="6186488" y="5327650"/>
          <p14:tracePt t="19404" x="6200775" y="5341938"/>
          <p14:tracePt t="19413" x="6216650" y="5341938"/>
          <p14:tracePt t="19420" x="6230938" y="5341938"/>
          <p14:tracePt t="19429" x="6246813" y="5341938"/>
          <p14:tracePt t="19436" x="6246813" y="5357813"/>
          <p14:tracePt t="19445" x="6261100" y="5357813"/>
          <p14:tracePt t="19463" x="6275388" y="5357813"/>
          <p14:tracePt t="19469" x="6275388" y="5372100"/>
          <p14:tracePt t="19495" x="6291263" y="5372100"/>
          <p14:tracePt t="20390" x="6305550" y="5372100"/>
          <p14:tracePt t="20399" x="6321425" y="5372100"/>
          <p14:tracePt t="20406" x="6335713" y="5357813"/>
          <p14:tracePt t="20414" x="6351588" y="5357813"/>
          <p14:tracePt t="20422" x="6365875" y="5357813"/>
          <p14:tracePt t="20430" x="6381750" y="5341938"/>
          <p14:tracePt t="20438" x="6396038" y="5341938"/>
          <p14:tracePt t="20446" x="6411913" y="5327650"/>
          <p14:tracePt t="20454" x="6426200" y="5327650"/>
          <p14:tracePt t="20462" x="6442075" y="5311775"/>
          <p14:tracePt t="20470" x="6456363" y="5311775"/>
          <p14:tracePt t="20479" x="6470650" y="5311775"/>
          <p14:tracePt t="20486" x="6486525" y="5297488"/>
          <p14:tracePt t="20495" x="6500813" y="5297488"/>
          <p14:tracePt t="20503" x="6516688" y="5297488"/>
          <p14:tracePt t="20512" x="6530975" y="5297488"/>
          <p14:tracePt t="20518" x="6546850" y="5297488"/>
          <p14:tracePt t="20528" x="6546850" y="5281613"/>
          <p14:tracePt t="20535" x="6561138" y="5281613"/>
          <p14:tracePt t="20551" x="6577013" y="5281613"/>
          <p14:tracePt t="20567" x="6591300" y="5281613"/>
          <p14:tracePt t="20591" x="6607175" y="5281613"/>
          <p14:tracePt t="20625" x="6621463" y="5281613"/>
          <p14:tracePt t="20657" x="6621463" y="5297488"/>
          <p14:tracePt t="20664" x="6635750" y="5297488"/>
          <p14:tracePt t="20705" x="6635750" y="5311775"/>
          <p14:tracePt t="20720" x="6651625" y="5311775"/>
          <p14:tracePt t="20737" x="6651625" y="5327650"/>
          <p14:tracePt t="20769" x="6665913" y="5327650"/>
          <p14:tracePt t="20779" x="6665913" y="5341938"/>
          <p14:tracePt t="20810" x="6681788" y="5341938"/>
          <p14:tracePt t="20827" x="6681788" y="5357813"/>
          <p14:tracePt t="20875" x="6681788" y="5372100"/>
          <p14:tracePt t="20908" x="6696075" y="5372100"/>
          <p14:tracePt t="20915" x="6696075" y="5387975"/>
          <p14:tracePt t="20947" x="6711950" y="5387975"/>
          <p14:tracePt t="20955" x="6711950" y="5402263"/>
          <p14:tracePt t="20996" x="6711950" y="5418138"/>
          <p14:tracePt t="21529" x="6711950" y="5402263"/>
          <p14:tracePt t="21561" x="6711950" y="5387975"/>
          <p14:tracePt t="21570" x="6726238" y="5387975"/>
          <p14:tracePt t="21593" x="6742113" y="5372100"/>
          <p14:tracePt t="21608" x="6756400" y="5372100"/>
          <p14:tracePt t="21625" x="6772275" y="5372100"/>
          <p14:tracePt t="21634" x="6772275" y="5357813"/>
          <p14:tracePt t="21650" x="6786563" y="5357813"/>
          <p14:tracePt t="21673" x="6802438" y="5357813"/>
          <p14:tracePt t="21698" x="6816725" y="5341938"/>
          <p14:tracePt t="21722" x="6831013" y="5341938"/>
          <p14:tracePt t="21730" x="6846888" y="5341938"/>
          <p14:tracePt t="21747" x="6861175" y="5341938"/>
          <p14:tracePt t="21754" x="6877050" y="5341938"/>
          <p14:tracePt t="21770" x="6891338" y="5341938"/>
          <p14:tracePt t="21787" x="6907213" y="5341938"/>
          <p14:tracePt t="21794" x="6921500" y="5341938"/>
          <p14:tracePt t="21811" x="6937375" y="5341938"/>
          <p14:tracePt t="21826" x="6951663" y="5341938"/>
          <p14:tracePt t="21842" x="6967538" y="5341938"/>
          <p14:tracePt t="21859" x="6981825" y="5341938"/>
          <p14:tracePt t="21876" x="6996113" y="5341938"/>
          <p14:tracePt t="21899" x="7011988" y="5341938"/>
          <p14:tracePt t="21924" x="7026275" y="5341938"/>
          <p14:tracePt t="21940" x="7042150" y="5357813"/>
          <p14:tracePt t="21955" x="7056438" y="5357813"/>
          <p14:tracePt t="21980" x="7056438" y="5372100"/>
          <p14:tracePt t="21988" x="7072313" y="5372100"/>
          <p14:tracePt t="22005" x="7086600" y="5372100"/>
          <p14:tracePt t="22012" x="7086600" y="5387975"/>
          <p14:tracePt t="22020" x="7102475" y="5387975"/>
          <p14:tracePt t="22037" x="7116763" y="5387975"/>
          <p14:tracePt t="22044" x="7116763" y="5402263"/>
          <p14:tracePt t="22052" x="7132638" y="5402263"/>
          <p14:tracePt t="22060" x="7146925" y="5402263"/>
          <p14:tracePt t="22069" x="7162800" y="5418138"/>
          <p14:tracePt t="22092" x="7177088" y="5418138"/>
          <p14:tracePt t="22102" x="7177088" y="5432425"/>
          <p14:tracePt t="22119" x="7191375" y="5432425"/>
          <p14:tracePt t="22159" x="7207250" y="5446713"/>
          <p14:tracePt t="22199" x="7221538" y="5446713"/>
          <p14:tracePt t="22214" x="7221538" y="5462588"/>
          <p14:tracePt t="22222" x="7237413" y="5462588"/>
          <p14:tracePt t="22238" x="7251700" y="5462588"/>
          <p14:tracePt t="22254" x="7251700" y="5476875"/>
          <p14:tracePt t="22271" x="7267575" y="5476875"/>
          <p14:tracePt t="22287" x="7281863" y="5476875"/>
          <p14:tracePt t="22877" x="7297738" y="5476875"/>
          <p14:tracePt t="22886" x="7327900" y="5462588"/>
          <p14:tracePt t="22891" x="7342188" y="5446713"/>
          <p14:tracePt t="22900" x="7372350" y="5432425"/>
          <p14:tracePt t="22907" x="7386638" y="5402263"/>
          <p14:tracePt t="22916" x="7416800" y="5402263"/>
          <p14:tracePt t="22924" x="7446963" y="5387975"/>
          <p14:tracePt t="22932" x="7462838" y="5372100"/>
          <p14:tracePt t="22940" x="7477125" y="5357813"/>
          <p14:tracePt t="22948" x="7493000" y="5357813"/>
          <p14:tracePt t="22956" x="7507288" y="5341938"/>
          <p14:tracePt t="22972" x="7523163" y="5341938"/>
          <p14:tracePt t="22981" x="7523163" y="5327650"/>
          <p14:tracePt t="23005" x="7537450" y="5327650"/>
          <p14:tracePt t="23030" x="7551738" y="5327650"/>
          <p14:tracePt t="23062" x="7567613" y="5327650"/>
          <p14:tracePt t="23079" x="7581900" y="5327650"/>
          <p14:tracePt t="23094" x="7597775" y="5327650"/>
          <p14:tracePt t="23110" x="7612063" y="5327650"/>
          <p14:tracePt t="23119" x="7627938" y="5327650"/>
          <p14:tracePt t="23143" x="7642225" y="5327650"/>
          <p14:tracePt t="23167" x="7658100" y="5341938"/>
          <p14:tracePt t="23175" x="7672388" y="5341938"/>
          <p14:tracePt t="23199" x="7688263" y="5357813"/>
          <p14:tracePt t="23215" x="7702550" y="5357813"/>
          <p14:tracePt t="23231" x="7716838" y="5372100"/>
          <p14:tracePt t="23248" x="7732713" y="5387975"/>
          <p14:tracePt t="23264" x="7747000" y="5387975"/>
          <p14:tracePt t="23272" x="7747000" y="5402263"/>
          <p14:tracePt t="23288" x="7762875" y="5402263"/>
          <p14:tracePt t="23296" x="7762875" y="5418138"/>
          <p14:tracePt t="23304" x="7777163" y="5418138"/>
          <p14:tracePt t="23321" x="7777163" y="5432425"/>
          <p14:tracePt t="23337" x="7793038" y="5432425"/>
          <p14:tracePt t="23352" x="7793038" y="5446713"/>
          <p14:tracePt t="23369" x="7807325" y="5446713"/>
          <p14:tracePt t="23386" x="7807325" y="5462588"/>
          <p14:tracePt t="23403" x="7823200" y="5462588"/>
          <p14:tracePt t="23417" x="7823200" y="5476875"/>
          <p14:tracePt t="23433" x="7837488" y="5476875"/>
          <p14:tracePt t="23465" x="7853363" y="5492750"/>
          <p14:tracePt t="24087" x="7853363" y="5476875"/>
          <p14:tracePt t="24135" x="7853363" y="5462588"/>
          <p14:tracePt t="24159" x="7853363" y="5446713"/>
          <p14:tracePt t="24209" x="7853363" y="5432425"/>
          <p14:tracePt t="24273" x="7867650" y="5432425"/>
          <p14:tracePt t="24281" x="7867650" y="5418138"/>
          <p14:tracePt t="24288" x="7883525" y="5418138"/>
          <p14:tracePt t="24304" x="7897813" y="5418138"/>
          <p14:tracePt t="24312" x="7912100" y="5418138"/>
          <p14:tracePt t="24320" x="7912100" y="5402263"/>
          <p14:tracePt t="24329" x="7927975" y="5402263"/>
          <p14:tracePt t="24345" x="7942263" y="5402263"/>
          <p14:tracePt t="24353" x="7958138" y="5387975"/>
          <p14:tracePt t="24370" x="7972425" y="5387975"/>
          <p14:tracePt t="24386" x="7972425" y="5372100"/>
          <p14:tracePt t="24393" x="7988300" y="5372100"/>
          <p14:tracePt t="24402" x="8002588" y="5372100"/>
          <p14:tracePt t="24420" x="8018463" y="5357813"/>
          <p14:tracePt t="24436" x="8032750" y="5357813"/>
          <p14:tracePt t="24450" x="8048625" y="5357813"/>
          <p14:tracePt t="24458" x="8062913" y="5357813"/>
          <p14:tracePt t="24474" x="8077200" y="5357813"/>
          <p14:tracePt t="24482" x="8077200" y="5341938"/>
          <p14:tracePt t="24490" x="8093075" y="5341938"/>
          <p14:tracePt t="24507" x="8107363" y="5341938"/>
          <p14:tracePt t="24514" x="8123238" y="5341938"/>
          <p14:tracePt t="24531" x="8137525" y="5341938"/>
          <p14:tracePt t="24547" x="8153400" y="5341938"/>
          <p14:tracePt t="24555" x="8167688" y="5341938"/>
          <p14:tracePt t="24572" x="8183563" y="5341938"/>
          <p14:tracePt t="24579" x="8197850" y="5357813"/>
          <p14:tracePt t="24587" x="8213725" y="5357813"/>
          <p14:tracePt t="24595" x="8228013" y="5357813"/>
          <p14:tracePt t="24603" x="8243888" y="5372100"/>
          <p14:tracePt t="24611" x="8258175" y="5372100"/>
          <p14:tracePt t="24619" x="8272463" y="5372100"/>
          <p14:tracePt t="24627" x="8288338" y="5372100"/>
          <p14:tracePt t="24635" x="8302625" y="5387975"/>
          <p14:tracePt t="24651" x="8318500" y="5402263"/>
          <p14:tracePt t="24659" x="8332788" y="5402263"/>
          <p14:tracePt t="24685" x="8332788" y="5418138"/>
          <p14:tracePt t="24692" x="8348663" y="5418138"/>
          <p14:tracePt t="24750" x="8362950" y="5418138"/>
          <p14:tracePt t="24758" x="8362950" y="5432425"/>
          <p14:tracePt t="24814" x="8378825" y="5446713"/>
          <p14:tracePt t="25428" x="8393113" y="5446713"/>
          <p14:tracePt t="25436" x="8393113" y="5432425"/>
          <p14:tracePt t="25443" x="8408988" y="5432425"/>
          <p14:tracePt t="25451" x="8423275" y="5418138"/>
          <p14:tracePt t="25469" x="8437563" y="5402263"/>
          <p14:tracePt t="25475" x="8453438" y="5402263"/>
          <p14:tracePt t="25483" x="8467725" y="5387975"/>
          <p14:tracePt t="25491" x="8483600" y="5372100"/>
          <p14:tracePt t="25499" x="8497888" y="5372100"/>
          <p14:tracePt t="25515" x="8513763" y="5357813"/>
          <p14:tracePt t="25524" x="8528050" y="5341938"/>
          <p14:tracePt t="25531" x="8558213" y="5341938"/>
          <p14:tracePt t="25540" x="8574088" y="5327650"/>
          <p14:tracePt t="25547" x="8588375" y="5327650"/>
          <p14:tracePt t="25556" x="8604250" y="5327650"/>
          <p14:tracePt t="25563" x="8632825" y="5311775"/>
          <p14:tracePt t="25572" x="8662988" y="5311775"/>
          <p14:tracePt t="25579" x="8678863" y="5311775"/>
          <p14:tracePt t="25588" x="8709025" y="5311775"/>
          <p14:tracePt t="25595" x="8723313" y="5311775"/>
          <p14:tracePt t="25604" x="8753475" y="5311775"/>
          <p14:tracePt t="25612" x="8769350" y="5311775"/>
          <p14:tracePt t="25620" x="8783638" y="5311775"/>
          <p14:tracePt t="25628" x="8813800" y="5311775"/>
          <p14:tracePt t="25636" x="8828088" y="5311775"/>
          <p14:tracePt t="25644" x="8843963" y="5327650"/>
          <p14:tracePt t="25653" x="8858250" y="5327650"/>
          <p14:tracePt t="25660" x="8874125" y="5327650"/>
          <p14:tracePt t="25670" x="8888413" y="5341938"/>
          <p14:tracePt t="25677" x="8904288" y="5341938"/>
          <p14:tracePt t="25686" x="8918575" y="5357813"/>
          <p14:tracePt t="25693" x="8934450" y="5357813"/>
          <p14:tracePt t="25703" x="8948738" y="5372100"/>
          <p14:tracePt t="25708" x="8964613" y="5387975"/>
          <p14:tracePt t="25718" x="8978900" y="5387975"/>
          <p14:tracePt t="25725" x="8993188" y="5402263"/>
          <p14:tracePt t="25734" x="9009063" y="5402263"/>
          <p14:tracePt t="25741" x="9023350" y="5418138"/>
          <p14:tracePt t="25757" x="9039225" y="5432425"/>
          <p14:tracePt t="25768" x="9053513" y="5432425"/>
          <p14:tracePt t="25773" x="9053513" y="5446713"/>
          <p14:tracePt t="25784" x="9069388" y="5446713"/>
          <p14:tracePt t="25789" x="9069388" y="5462588"/>
          <p14:tracePt t="25806" x="9083675" y="5476875"/>
          <p14:tracePt t="25822" x="9099550" y="5492750"/>
          <p14:tracePt t="25834" x="9099550" y="5507038"/>
          <p14:tracePt t="25846" x="9113838" y="5507038"/>
          <p14:tracePt t="25854" x="9113838" y="5522913"/>
          <p14:tracePt t="25878" x="9129713" y="5537200"/>
          <p14:tracePt t="25895" x="9129713" y="5553075"/>
          <p14:tracePt t="25904" x="9144000" y="5553075"/>
          <p14:tracePt t="26178" x="9129713" y="5553075"/>
          <p14:tracePt t="26251" x="9113838" y="5553075"/>
          <p14:tracePt t="26291" x="9113838" y="5537200"/>
          <p14:tracePt t="26356" x="9099550" y="5537200"/>
          <p14:tracePt t="26412" x="9099550" y="5522913"/>
          <p14:tracePt t="26452" x="9099550" y="5507038"/>
          <p14:tracePt t="26484" x="9099550" y="5492750"/>
          <p14:tracePt t="26509" x="9099550" y="5476875"/>
          <p14:tracePt t="26549" x="9099550" y="5462588"/>
          <p14:tracePt t="26581" x="9099550" y="5446713"/>
          <p14:tracePt t="26590" x="9113838" y="5446713"/>
          <p14:tracePt t="26629" x="9129713" y="5446713"/>
          <p14:tracePt t="26637" x="9129713" y="5432425"/>
          <p14:tracePt t="26661" x="9144000" y="5432425"/>
          <p14:tracePt t="26669" x="9144000" y="5418138"/>
          <p14:tracePt t="26702" x="9158288" y="5418138"/>
          <p14:tracePt t="26735" x="9174163" y="5418138"/>
          <p14:tracePt t="26759" x="9188450" y="5418138"/>
          <p14:tracePt t="26775" x="9204325" y="5418138"/>
          <p14:tracePt t="26791" x="9218613" y="5418138"/>
          <p14:tracePt t="26807" x="9234488" y="5418138"/>
          <p14:tracePt t="26814" x="9248775" y="5418138"/>
          <p14:tracePt t="26822" x="9264650" y="5418138"/>
          <p14:tracePt t="26839" x="9278938" y="5418138"/>
          <p14:tracePt t="26847" x="9294813" y="5418138"/>
          <p14:tracePt t="26863" x="9309100" y="5418138"/>
          <p14:tracePt t="26872" x="9323388" y="5418138"/>
          <p14:tracePt t="26890" x="9339263" y="5432425"/>
          <p14:tracePt t="26911" x="9353550" y="5432425"/>
          <p14:tracePt t="26919" x="9353550" y="5446713"/>
          <p14:tracePt t="26944" x="9369425" y="5446713"/>
          <p14:tracePt t="26960" x="9369425" y="5462588"/>
          <p14:tracePt t="26976" x="9383713" y="5462588"/>
          <p14:tracePt t="27001" x="9383713" y="5476875"/>
          <p14:tracePt t="27009" x="9399588" y="5476875"/>
          <p14:tracePt t="27033" x="9399588" y="5492750"/>
          <p14:tracePt t="27041" x="9413875" y="5492750"/>
          <p14:tracePt t="27065" x="9413875" y="5507038"/>
          <p14:tracePt t="27106" x="9413875" y="5522913"/>
          <p14:tracePt t="27114" x="9429750" y="5522913"/>
          <p14:tracePt t="27445" x="9429750" y="5507038"/>
          <p14:tracePt t="27477" x="9429750" y="5492750"/>
          <p14:tracePt t="27493" x="9429750" y="5476875"/>
          <p14:tracePt t="27509" x="9429750" y="5462588"/>
          <p14:tracePt t="27533" x="9429750" y="5446713"/>
          <p14:tracePt t="27549" x="9429750" y="5432425"/>
          <p14:tracePt t="27565" x="9429750" y="5418138"/>
          <p14:tracePt t="27573" x="9429750" y="5402263"/>
          <p14:tracePt t="27581" x="9429750" y="5387975"/>
          <p14:tracePt t="27589" x="9429750" y="5372100"/>
          <p14:tracePt t="27597" x="9429750" y="5357813"/>
          <p14:tracePt t="27606" x="9429750" y="5341938"/>
          <p14:tracePt t="27613" x="9429750" y="5327650"/>
          <p14:tracePt t="27623" x="9444038" y="5311775"/>
          <p14:tracePt t="27630" x="9459913" y="5297488"/>
          <p14:tracePt t="27646" x="9474200" y="5281613"/>
          <p14:tracePt t="27655" x="9474200" y="5267325"/>
          <p14:tracePt t="27662" x="9504363" y="5253038"/>
          <p14:tracePt t="27679" x="9518650" y="5237163"/>
          <p14:tracePt t="27687" x="9534525" y="5237163"/>
          <p14:tracePt t="27694" x="9534525" y="5222875"/>
          <p14:tracePt t="27702" x="9548813" y="5222875"/>
          <p14:tracePt t="27719" x="9564688" y="5207000"/>
          <p14:tracePt t="27727" x="9578975" y="5207000"/>
          <p14:tracePt t="27742" x="9594850" y="5207000"/>
          <p14:tracePt t="27750" x="9609138" y="5207000"/>
          <p14:tracePt t="27768" x="9625013" y="5207000"/>
          <p14:tracePt t="27775" x="9639300" y="5207000"/>
          <p14:tracePt t="27783" x="9655175" y="5207000"/>
          <p14:tracePt t="27799" x="9669463" y="5207000"/>
          <p14:tracePt t="27808" x="9683750" y="5207000"/>
          <p14:tracePt t="27825" x="9699625" y="5207000"/>
          <p14:tracePt t="27840" x="9713913" y="5207000"/>
          <p14:tracePt t="27857" x="9729788" y="5207000"/>
          <p14:tracePt t="27864" x="9729788" y="5222875"/>
          <p14:tracePt t="27874" x="9744075" y="5222875"/>
          <p14:tracePt t="27890" x="9744075" y="5237163"/>
          <p14:tracePt t="27896" x="9759950" y="5237163"/>
          <p14:tracePt t="27921" x="9759950" y="5253038"/>
          <p14:tracePt t="27929" x="9774238" y="5253038"/>
          <p14:tracePt t="27954" x="9774238" y="5267325"/>
          <p14:tracePt t="27962" x="9790113" y="5267325"/>
          <p14:tracePt t="27985" x="9790113" y="5281613"/>
          <p14:tracePt t="28001" x="9804400" y="5281613"/>
          <p14:tracePt t="28018" x="9804400" y="5297488"/>
          <p14:tracePt t="28034" x="9820275" y="5297488"/>
          <p14:tracePt t="28042" x="9820275" y="5311775"/>
          <p14:tracePt t="28058" x="9820275" y="5327650"/>
          <p14:tracePt t="28065" x="9834563" y="5327650"/>
          <p14:tracePt t="28082" x="9834563" y="5341938"/>
          <p14:tracePt t="28091" x="9850438" y="5341938"/>
          <p14:tracePt t="28106" x="9850438" y="5357813"/>
          <p14:tracePt t="28124" x="9864725" y="5372100"/>
          <p14:tracePt t="28140" x="9879013" y="5387975"/>
          <p14:tracePt t="28157" x="9879013" y="5402263"/>
          <p14:tracePt t="28163" x="9894888" y="5402263"/>
          <p14:tracePt t="28170" x="9894888" y="5418138"/>
          <p14:tracePt t="28179" x="9909175" y="5418138"/>
          <p14:tracePt t="28186" x="9909175" y="5432425"/>
          <p14:tracePt t="28204" x="9925050" y="5446713"/>
          <p14:tracePt t="28219" x="9939338" y="5446713"/>
          <p14:tracePt t="28227" x="9939338" y="5462588"/>
          <p14:tracePt t="28243" x="9939338" y="5476875"/>
          <p14:tracePt t="28251" x="9955213" y="5476875"/>
          <p14:tracePt t="28268" x="9955213" y="5492750"/>
          <p14:tracePt t="28284" x="9969500" y="5492750"/>
          <p14:tracePt t="28300" x="9969500" y="5507038"/>
          <p14:tracePt t="28316" x="9985375" y="5507038"/>
          <p14:tracePt t="28332" x="9985375" y="5522913"/>
          <p14:tracePt t="28365" x="9999663" y="5522913"/>
          <p14:tracePt t="28858" x="9999663" y="5507038"/>
          <p14:tracePt t="28874" x="9999663" y="5492750"/>
          <p14:tracePt t="28882" x="9999663" y="5476875"/>
          <p14:tracePt t="28890" x="9999663" y="5462588"/>
          <p14:tracePt t="28897" x="10015538" y="5462588"/>
          <p14:tracePt t="28906" x="10015538" y="5446713"/>
          <p14:tracePt t="28922" x="10015538" y="5432425"/>
          <p14:tracePt t="28929" x="10029825" y="5432425"/>
          <p14:tracePt t="28937" x="10029825" y="5418138"/>
          <p14:tracePt t="28953" x="10044113" y="5402263"/>
          <p14:tracePt t="28979" x="10059988" y="5402263"/>
          <p14:tracePt t="28986" x="10059988" y="5387975"/>
          <p14:tracePt t="28994" x="10074275" y="5387975"/>
          <p14:tracePt t="29002" x="10074275" y="5372100"/>
          <p14:tracePt t="29010" x="10090150" y="5372100"/>
          <p14:tracePt t="29018" x="10104438" y="5372100"/>
          <p14:tracePt t="29026" x="10120313" y="5372100"/>
          <p14:tracePt t="29034" x="10134600" y="5372100"/>
          <p14:tracePt t="29042" x="10150475" y="5357813"/>
          <p14:tracePt t="29050" x="10164763" y="5357813"/>
          <p14:tracePt t="29058" x="10194925" y="5357813"/>
          <p14:tracePt t="29066" x="10210800" y="5341938"/>
          <p14:tracePt t="29074" x="10239375" y="5341938"/>
          <p14:tracePt t="29091" x="10269538" y="5327650"/>
          <p14:tracePt t="29098" x="10285413" y="5327650"/>
          <p14:tracePt t="29107" x="10299700" y="5327650"/>
          <p14:tracePt t="29114" x="10315575" y="5327650"/>
          <p14:tracePt t="29131" x="10329863" y="5327650"/>
          <p14:tracePt t="29148" x="10345738" y="5327650"/>
          <p14:tracePt t="29163" x="10360025" y="5327650"/>
          <p14:tracePt t="29173" x="10375900" y="5327650"/>
          <p14:tracePt t="29190" x="10390188" y="5327650"/>
          <p14:tracePt t="29206" x="10404475" y="5327650"/>
          <p14:tracePt t="29213" x="10420350" y="5327650"/>
          <p14:tracePt t="29227" x="10434638" y="5341938"/>
          <p14:tracePt t="29236" x="10450513" y="5341938"/>
          <p14:tracePt t="29253" x="10464800" y="5341938"/>
          <p14:tracePt t="29260" x="10480675" y="5341938"/>
          <p14:tracePt t="29268" x="10480675" y="5357813"/>
          <p14:tracePt t="29276" x="10494963" y="5357813"/>
          <p14:tracePt t="29284" x="10510838" y="5357813"/>
          <p14:tracePt t="29300" x="10525125" y="5372100"/>
          <p14:tracePt t="29317" x="10541000" y="5372100"/>
          <p14:tracePt t="29333" x="10555288" y="5387975"/>
          <p14:tracePt t="29366" x="10571163" y="5387975"/>
          <p14:tracePt t="29399" x="10571163" y="5402263"/>
          <p14:tracePt t="29446" x="10571163" y="5418138"/>
          <p14:tracePt t="29471" x="10585450" y="5418138"/>
          <p14:tracePt t="29511" x="10585450" y="5432425"/>
          <p14:tracePt t="29624" x="10585450" y="5446713"/>
          <p14:tracePt t="29979" x="10585450" y="5432425"/>
          <p14:tracePt t="30020" x="10585450" y="5418138"/>
          <p14:tracePt t="30076" x="10585450" y="5402263"/>
          <p14:tracePt t="30124" x="10585450" y="5387975"/>
          <p14:tracePt t="30157" x="10585450" y="5372100"/>
          <p14:tracePt t="30190" x="10585450" y="5357813"/>
          <p14:tracePt t="30197" x="10599738" y="5357813"/>
          <p14:tracePt t="30230" x="10599738" y="5341938"/>
          <p14:tracePt t="30261" x="10615613" y="5327650"/>
          <p14:tracePt t="30310" x="10629900" y="5311775"/>
          <p14:tracePt t="30343" x="10645775" y="5311775"/>
          <p14:tracePt t="30367" x="10660063" y="5311775"/>
          <p14:tracePt t="30382" x="10675938" y="5297488"/>
          <p14:tracePt t="30399" x="10690225" y="5297488"/>
          <p14:tracePt t="30407" x="10706100" y="5297488"/>
          <p14:tracePt t="30414" x="10720388" y="5297488"/>
          <p14:tracePt t="30431" x="10736263" y="5297488"/>
          <p14:tracePt t="30440" x="10750550" y="5297488"/>
          <p14:tracePt t="30447" x="10764838" y="5297488"/>
          <p14:tracePt t="30456" x="10780713" y="5297488"/>
          <p14:tracePt t="30463" x="10795000" y="5297488"/>
          <p14:tracePt t="30472" x="10810875" y="5297488"/>
          <p14:tracePt t="30479" x="10825163" y="5297488"/>
          <p14:tracePt t="30487" x="10841038" y="5297488"/>
          <p14:tracePt t="30503" x="10855325" y="5297488"/>
          <p14:tracePt t="30511" x="10871200" y="5311775"/>
          <p14:tracePt t="30519" x="10885488" y="5311775"/>
          <p14:tracePt t="30527" x="10901363" y="5311775"/>
          <p14:tracePt t="30535" x="10915650" y="5327650"/>
          <p14:tracePt t="30543" x="10931525" y="5327650"/>
          <p14:tracePt t="30552" x="10945813" y="5327650"/>
          <p14:tracePt t="30559" x="10960100" y="5327650"/>
          <p14:tracePt t="30567" x="10975975" y="5341938"/>
          <p14:tracePt t="30576" x="10990263" y="5341938"/>
          <p14:tracePt t="30584" x="11006138" y="5357813"/>
          <p14:tracePt t="30592" x="11006138" y="5372100"/>
          <p14:tracePt t="30600" x="11020425" y="5372100"/>
          <p14:tracePt t="30608" x="11036300" y="5387975"/>
          <p14:tracePt t="30616" x="11050588" y="5387975"/>
          <p14:tracePt t="30624" x="11050588" y="5402263"/>
          <p14:tracePt t="30632" x="11066463" y="5418138"/>
          <p14:tracePt t="30648" x="11080750" y="5432425"/>
          <p14:tracePt t="30665" x="11080750" y="5446713"/>
          <p14:tracePt t="30681" x="11096625" y="5462588"/>
          <p14:tracePt t="30698" x="11096625" y="5476875"/>
          <p14:tracePt t="30714" x="11110913" y="5476875"/>
          <p14:tracePt t="30722" x="11110913" y="5492750"/>
          <p14:tracePt t="30738" x="11110913" y="5507038"/>
          <p14:tracePt t="30770" x="11110913" y="5522913"/>
          <p14:tracePt t="30786" x="11125200" y="5522913"/>
          <p14:tracePt t="30802" x="11125200" y="5537200"/>
          <p14:tracePt t="31037" x="11125200" y="5522913"/>
          <p14:tracePt t="31061" x="11125200" y="5507038"/>
          <p14:tracePt t="31092" x="11125200" y="5492750"/>
          <p14:tracePt t="31109" x="11125200" y="5476875"/>
          <p14:tracePt t="31142" x="11141075" y="5476875"/>
          <p14:tracePt t="31149" x="11141075" y="5462588"/>
          <p14:tracePt t="31206" x="11155363" y="5462588"/>
          <p14:tracePt t="31222" x="11155363" y="5446713"/>
          <p14:tracePt t="31239" x="11171238" y="5446713"/>
          <p14:tracePt t="31254" x="11171238" y="5432425"/>
          <p14:tracePt t="31262" x="11185525" y="5432425"/>
          <p14:tracePt t="31278" x="11201400" y="5432425"/>
          <p14:tracePt t="31294" x="11201400" y="5418138"/>
          <p14:tracePt t="31302" x="11215688" y="5418138"/>
          <p14:tracePt t="31327" x="11231563" y="5418138"/>
          <p14:tracePt t="31335" x="11231563" y="5402263"/>
          <p14:tracePt t="31342" x="11245850" y="5402263"/>
          <p14:tracePt t="31360" x="11261725" y="5402263"/>
          <p14:tracePt t="31367" x="11276013" y="5402263"/>
          <p14:tracePt t="31383" x="11291888" y="5387975"/>
          <p14:tracePt t="31392" x="11306175" y="5387975"/>
          <p14:tracePt t="31399" x="11320463" y="5387975"/>
          <p14:tracePt t="31407" x="11336338" y="5387975"/>
          <p14:tracePt t="31415" x="11350625" y="5387975"/>
          <p14:tracePt t="31423" x="11366500" y="5387975"/>
          <p14:tracePt t="31432" x="11380788" y="5387975"/>
          <p14:tracePt t="31439" x="11396663" y="5387975"/>
          <p14:tracePt t="31456" x="11410950" y="5387975"/>
          <p14:tracePt t="31465" x="11426825" y="5387975"/>
          <p14:tracePt t="31472" x="11441113" y="5387975"/>
          <p14:tracePt t="31480" x="11456988" y="5387975"/>
          <p14:tracePt t="31496" x="11471275" y="5387975"/>
          <p14:tracePt t="31504" x="11485563" y="5387975"/>
          <p14:tracePt t="31512" x="11501438" y="5387975"/>
          <p14:tracePt t="31520" x="11501438" y="5402263"/>
          <p14:tracePt t="31528" x="11515725" y="5402263"/>
          <p14:tracePt t="31544" x="11531600" y="5402263"/>
          <p14:tracePt t="31561" x="11545888" y="5418138"/>
          <p14:tracePt t="31569" x="11561763" y="5418138"/>
          <p14:tracePt t="31584" x="11576050" y="5432425"/>
          <p14:tracePt t="31593" x="11591925" y="5432425"/>
          <p14:tracePt t="31600" x="11606213" y="5432425"/>
          <p14:tracePt t="31609" x="11606213" y="5446713"/>
          <p14:tracePt t="31617" x="11622088" y="5446713"/>
          <p14:tracePt t="31626" x="11636375" y="5462588"/>
          <p14:tracePt t="31643" x="11652250" y="5476875"/>
          <p14:tracePt t="31660" x="11666538" y="5476875"/>
          <p14:tracePt t="31666" x="11666538" y="5492750"/>
          <p14:tracePt t="31690" x="11680825" y="5492750"/>
          <p14:tracePt t="31699" x="11680825" y="5507038"/>
          <p14:tracePt t="31763" x="11696700" y="5507038"/>
          <p14:tracePt t="31787" x="11696700" y="5522913"/>
          <p14:tracePt t="38887" x="11680825" y="5507038"/>
          <p14:tracePt t="38902" x="11666538" y="5492750"/>
          <p14:tracePt t="38909" x="11652250" y="5492750"/>
          <p14:tracePt t="38917" x="11636375" y="5476875"/>
          <p14:tracePt t="38925" x="11622088" y="5476875"/>
          <p14:tracePt t="38933" x="11606213" y="5462588"/>
          <p14:tracePt t="38941" x="11591925" y="5462588"/>
          <p14:tracePt t="38949" x="11576050" y="5446713"/>
          <p14:tracePt t="38957" x="11545888" y="5446713"/>
          <p14:tracePt t="38965" x="11515725" y="5432425"/>
          <p14:tracePt t="38973" x="11501438" y="5432425"/>
          <p14:tracePt t="38981" x="11471275" y="5432425"/>
          <p14:tracePt t="38990" x="11456988" y="5418138"/>
          <p14:tracePt t="38998" x="11426825" y="5402263"/>
          <p14:tracePt t="39006" x="11410950" y="5402263"/>
          <p14:tracePt t="39014" x="11380788" y="5402263"/>
          <p14:tracePt t="39022" x="11350625" y="5402263"/>
          <p14:tracePt t="39030" x="11336338" y="5387975"/>
          <p14:tracePt t="39038" x="11320463" y="5387975"/>
          <p14:tracePt t="39047" x="11306175" y="5387975"/>
          <p14:tracePt t="39054" x="11291888" y="5372100"/>
          <p14:tracePt t="39063" x="11276013" y="5372100"/>
          <p14:tracePt t="39070" x="11261725" y="5372100"/>
          <p14:tracePt t="39080" x="11231563" y="5357813"/>
          <p14:tracePt t="39087" x="11215688" y="5357813"/>
          <p14:tracePt t="39096" x="11201400" y="5341938"/>
          <p14:tracePt t="39102" x="11185525" y="5341938"/>
          <p14:tracePt t="39112" x="11155363" y="5327650"/>
          <p14:tracePt t="39119" x="11141075" y="5327650"/>
          <p14:tracePt t="39129" x="11125200" y="5311775"/>
          <p14:tracePt t="39135" x="11110913" y="5311775"/>
          <p14:tracePt t="39146" x="11096625" y="5311775"/>
          <p14:tracePt t="39151" x="11080750" y="5311775"/>
          <p14:tracePt t="39162" x="11066463" y="5311775"/>
          <p14:tracePt t="39168" x="11050588" y="5311775"/>
          <p14:tracePt t="39179" x="11036300" y="5311775"/>
          <p14:tracePt t="39191" x="11020425" y="5311775"/>
          <p14:tracePt t="39216" x="11006138" y="5311775"/>
          <p14:tracePt t="39281" x="10990263" y="5327650"/>
          <p14:tracePt t="39305" x="10990263" y="5341938"/>
          <p14:tracePt t="39329" x="10990263" y="5357813"/>
          <p14:tracePt t="39338" x="10975975" y="5357813"/>
          <p14:tracePt t="39346" x="10975975" y="5372100"/>
          <p14:tracePt t="39362" x="10975975" y="5387975"/>
          <p14:tracePt t="39386" x="10975975" y="5402263"/>
          <p14:tracePt t="39410" x="10975975" y="5418138"/>
          <p14:tracePt t="39442" x="10975975" y="5432425"/>
          <p14:tracePt t="39475" x="10975975" y="5446713"/>
          <p14:tracePt t="39499" x="10975975" y="5462588"/>
          <p14:tracePt t="39516" x="10990263" y="5462588"/>
          <p14:tracePt t="39531" x="10990263" y="5476875"/>
          <p14:tracePt t="39595" x="11006138" y="5476875"/>
          <p14:tracePt t="39603" x="11006138" y="5492750"/>
          <p14:tracePt t="39677" x="11006138" y="5507038"/>
          <p14:tracePt t="39693" x="11020425" y="5507038"/>
          <p14:tracePt t="39790" x="11020425" y="5522913"/>
          <p14:tracePt t="39838" x="11020425" y="5537200"/>
          <p14:tracePt t="39871" x="11036300" y="5537200"/>
          <p14:tracePt t="40081" x="11036300" y="5522913"/>
          <p14:tracePt t="40098" x="11036300" y="5507038"/>
          <p14:tracePt t="40115" x="11036300" y="5492750"/>
          <p14:tracePt t="40120" x="11036300" y="5476875"/>
          <p14:tracePt t="40129" x="11036300" y="5462588"/>
          <p14:tracePt t="40136" x="11036300" y="5432425"/>
          <p14:tracePt t="40144" x="11036300" y="5418138"/>
          <p14:tracePt t="40152" x="11020425" y="5387975"/>
          <p14:tracePt t="40160" x="11020425" y="5357813"/>
          <p14:tracePt t="40169" x="11020425" y="5341938"/>
          <p14:tracePt t="40177" x="11020425" y="5311775"/>
          <p14:tracePt t="40185" x="11020425" y="5297488"/>
          <p14:tracePt t="40193" x="11006138" y="5281613"/>
          <p14:tracePt t="40201" x="11006138" y="5267325"/>
          <p14:tracePt t="40209" x="11006138" y="5253038"/>
          <p14:tracePt t="40226" x="10990263" y="5237163"/>
          <p14:tracePt t="40241" x="10990263" y="5222875"/>
          <p14:tracePt t="40249" x="10975975" y="5222875"/>
          <p14:tracePt t="40265" x="10975975" y="5207000"/>
          <p14:tracePt t="40282" x="10960100" y="5207000"/>
          <p14:tracePt t="40290" x="10960100" y="5192713"/>
          <p14:tracePt t="40297" x="10945813" y="5192713"/>
          <p14:tracePt t="40314" x="10931525" y="5192713"/>
          <p14:tracePt t="40322" x="10915650" y="5192713"/>
          <p14:tracePt t="40330" x="10901363" y="5192713"/>
          <p14:tracePt t="40347" x="10885488" y="5192713"/>
          <p14:tracePt t="40354" x="10871200" y="5192713"/>
          <p14:tracePt t="40363" x="10855325" y="5192713"/>
          <p14:tracePt t="40370" x="10841038" y="5192713"/>
          <p14:tracePt t="40379" x="10825163" y="5192713"/>
          <p14:tracePt t="40386" x="10810875" y="5192713"/>
          <p14:tracePt t="40394" x="10795000" y="5192713"/>
          <p14:tracePt t="40402" x="10780713" y="5192713"/>
          <p14:tracePt t="40419" x="10764838" y="5192713"/>
          <p14:tracePt t="40435" x="10750550" y="5192713"/>
          <p14:tracePt t="40451" x="10736263" y="5192713"/>
          <p14:tracePt t="40485" x="10720388" y="5192713"/>
          <p14:tracePt t="40516" x="10706100" y="5192713"/>
          <p14:tracePt t="40532" x="10706100" y="5207000"/>
          <p14:tracePt t="40540" x="10690225" y="5207000"/>
          <p14:tracePt t="40573" x="10675938" y="5207000"/>
          <p14:tracePt t="40587" x="10675938" y="5222875"/>
          <p14:tracePt t="40614" x="10660063" y="5222875"/>
          <p14:tracePt t="40654" x="10645775" y="5222875"/>
          <p14:tracePt t="40669" x="10645775" y="5237163"/>
          <p14:tracePt t="40686" x="10629900" y="5237163"/>
          <p14:tracePt t="40718" x="10615613" y="5253038"/>
          <p14:tracePt t="40742" x="10599738" y="5253038"/>
          <p14:tracePt t="40751" x="10599738" y="5267325"/>
          <p14:tracePt t="40758" x="10599738" y="5281613"/>
          <p14:tracePt t="40774" x="10585450" y="5297488"/>
          <p14:tracePt t="40782" x="10585450" y="5311775"/>
          <p14:tracePt t="40790" x="10571163" y="5311775"/>
          <p14:tracePt t="40798" x="10571163" y="5327650"/>
          <p14:tracePt t="40806" x="10571163" y="5341938"/>
          <p14:tracePt t="40814" x="10555288" y="5357813"/>
          <p14:tracePt t="40831" x="10555288" y="5372100"/>
          <p14:tracePt t="40838" x="10555288" y="5387975"/>
          <p14:tracePt t="40855" x="10555288" y="5402263"/>
          <p14:tracePt t="40871" x="10541000" y="5418138"/>
          <p14:tracePt t="40880" x="10541000" y="5432425"/>
          <p14:tracePt t="40897" x="10541000" y="5446713"/>
          <p14:tracePt t="40914" x="10525125" y="5462588"/>
          <p14:tracePt t="40919" x="10525125" y="5476875"/>
          <p14:tracePt t="40935" x="10525125" y="5492750"/>
          <p14:tracePt t="40951" x="10525125" y="5507038"/>
          <p14:tracePt t="40976" x="10525125" y="5522913"/>
          <p14:tracePt t="41670" x="10525125" y="5492750"/>
          <p14:tracePt t="41678" x="10510838" y="5476875"/>
          <p14:tracePt t="41686" x="10494963" y="5432425"/>
          <p14:tracePt t="41694" x="10494963" y="5418138"/>
          <p14:tracePt t="41702" x="10464800" y="5387975"/>
          <p14:tracePt t="41710" x="10464800" y="5357813"/>
          <p14:tracePt t="41718" x="10450513" y="5341938"/>
          <p14:tracePt t="41726" x="10434638" y="5311775"/>
          <p14:tracePt t="41734" x="10404475" y="5297488"/>
          <p14:tracePt t="41742" x="10404475" y="5281613"/>
          <p14:tracePt t="41750" x="10390188" y="5267325"/>
          <p14:tracePt t="41758" x="10375900" y="5253038"/>
          <p14:tracePt t="41766" x="10360025" y="5237163"/>
          <p14:tracePt t="41774" x="10345738" y="5237163"/>
          <p14:tracePt t="41783" x="10329863" y="5237163"/>
          <p14:tracePt t="41801" x="10315575" y="5237163"/>
          <p14:tracePt t="41807" x="10299700" y="5222875"/>
          <p14:tracePt t="41816" x="10285413" y="5222875"/>
          <p14:tracePt t="41833" x="10269538" y="5222875"/>
          <p14:tracePt t="41848" x="10255250" y="5222875"/>
          <p14:tracePt t="41856" x="10239375" y="5222875"/>
          <p14:tracePt t="41872" x="10225088" y="5222875"/>
          <p14:tracePt t="41888" x="10210800" y="5222875"/>
          <p14:tracePt t="41895" x="10210800" y="5237163"/>
          <p14:tracePt t="41904" x="10194925" y="5237163"/>
          <p14:tracePt t="41911" x="10180638" y="5237163"/>
          <p14:tracePt t="41920" x="10164763" y="5237163"/>
          <p14:tracePt t="41928" x="10164763" y="5253038"/>
          <p14:tracePt t="41936" x="10150475" y="5253038"/>
          <p14:tracePt t="41952" x="10134600" y="5267325"/>
          <p14:tracePt t="41968" x="10120313" y="5267325"/>
          <p14:tracePt t="41976" x="10120313" y="5281613"/>
          <p14:tracePt t="41985" x="10104438" y="5281613"/>
          <p14:tracePt t="41993" x="10104438" y="5297488"/>
          <p14:tracePt t="42001" x="10090150" y="5297488"/>
          <p14:tracePt t="42018" x="10074275" y="5311775"/>
          <p14:tracePt t="42034" x="10059988" y="5327650"/>
          <p14:tracePt t="42051" x="10044113" y="5341938"/>
          <p14:tracePt t="42082" x="10029825" y="5357813"/>
          <p14:tracePt t="42100" x="10029825" y="5372100"/>
          <p14:tracePt t="42114" x="10029825" y="5387975"/>
          <p14:tracePt t="42121" x="10015538" y="5387975"/>
          <p14:tracePt t="42129" x="10015538" y="5402263"/>
          <p14:tracePt t="42147" x="10015538" y="5418138"/>
          <p14:tracePt t="42163" x="9999663" y="5432425"/>
          <p14:tracePt t="42179" x="9999663" y="5446713"/>
          <p14:tracePt t="42195" x="9999663" y="5462588"/>
          <p14:tracePt t="42210" x="9999663" y="5476875"/>
          <p14:tracePt t="42227" x="9999663" y="5492750"/>
          <p14:tracePt t="42235" x="9999663" y="5507038"/>
          <p14:tracePt t="42259" x="9999663" y="5522913"/>
          <p14:tracePt t="42276" x="9999663" y="5537200"/>
          <p14:tracePt t="42300" x="9999663" y="5553075"/>
          <p14:tracePt t="42332" x="9999663" y="5567363"/>
          <p14:tracePt t="42364" x="9999663" y="5581650"/>
          <p14:tracePt t="43116" x="9999663" y="5567363"/>
          <p14:tracePt t="43123" x="9999663" y="5553075"/>
          <p14:tracePt t="43131" x="9985375" y="5537200"/>
          <p14:tracePt t="43138" x="9969500" y="5507038"/>
          <p14:tracePt t="43147" x="9955213" y="5476875"/>
          <p14:tracePt t="43154" x="9955213" y="5462588"/>
          <p14:tracePt t="43162" x="9939338" y="5432425"/>
          <p14:tracePt t="43170" x="9909175" y="5402263"/>
          <p14:tracePt t="43178" x="9894888" y="5387975"/>
          <p14:tracePt t="43187" x="9894888" y="5372100"/>
          <p14:tracePt t="43195" x="9879013" y="5357813"/>
          <p14:tracePt t="43203" x="9864725" y="5341938"/>
          <p14:tracePt t="43211" x="9850438" y="5327650"/>
          <p14:tracePt t="43219" x="9834563" y="5327650"/>
          <p14:tracePt t="43227" x="9834563" y="5311775"/>
          <p14:tracePt t="43235" x="9820275" y="5311775"/>
          <p14:tracePt t="43243" x="9804400" y="5311775"/>
          <p14:tracePt t="43251" x="9790113" y="5311775"/>
          <p14:tracePt t="43267" x="9774238" y="5311775"/>
          <p14:tracePt t="43276" x="9759950" y="5311775"/>
          <p14:tracePt t="43284" x="9744075" y="5311775"/>
          <p14:tracePt t="43292" x="9713913" y="5311775"/>
          <p14:tracePt t="43300" x="9699625" y="5311775"/>
          <p14:tracePt t="43308" x="9683750" y="5311775"/>
          <p14:tracePt t="43325" x="9669463" y="5311775"/>
          <p14:tracePt t="43333" x="9655175" y="5311775"/>
          <p14:tracePt t="43340" x="9639300" y="5311775"/>
          <p14:tracePt t="43349" x="9625013" y="5311775"/>
          <p14:tracePt t="43356" x="9609138" y="5311775"/>
          <p14:tracePt t="43372" x="9594850" y="5311775"/>
          <p14:tracePt t="43380" x="9578975" y="5311775"/>
          <p14:tracePt t="43389" x="9564688" y="5311775"/>
          <p14:tracePt t="43397" x="9548813" y="5311775"/>
          <p14:tracePt t="43413" x="9534525" y="5311775"/>
          <p14:tracePt t="43430" x="9518650" y="5311775"/>
          <p14:tracePt t="43438" x="9504363" y="5327650"/>
          <p14:tracePt t="43479" x="9490075" y="5327650"/>
          <p14:tracePt t="43486" x="9490075" y="5341938"/>
          <p14:tracePt t="43519" x="9490075" y="5357813"/>
          <p14:tracePt t="43535" x="9490075" y="5372100"/>
          <p14:tracePt t="43543" x="9474200" y="5372100"/>
          <p14:tracePt t="43559" x="9474200" y="5387975"/>
          <p14:tracePt t="43575" x="9474200" y="5402263"/>
          <p14:tracePt t="43584" x="9474200" y="5418138"/>
          <p14:tracePt t="43590" x="9474200" y="5432425"/>
          <p14:tracePt t="43607" x="9474200" y="5446713"/>
          <p14:tracePt t="43616" x="9474200" y="5462588"/>
          <p14:tracePt t="43623" x="9459913" y="5476875"/>
          <p14:tracePt t="43631" x="9459913" y="5492750"/>
          <p14:tracePt t="43639" x="9459913" y="5507038"/>
          <p14:tracePt t="43647" x="9459913" y="5522913"/>
          <p14:tracePt t="43655" x="9459913" y="5537200"/>
          <p14:tracePt t="43663" x="9459913" y="5553075"/>
          <p14:tracePt t="43680" x="9459913" y="5567363"/>
          <p14:tracePt t="43688" x="9459913" y="5581650"/>
          <p14:tracePt t="43703" x="9459913" y="5597525"/>
          <p14:tracePt t="43711" x="9459913" y="5611813"/>
          <p14:tracePt t="43728" x="9459913" y="5627688"/>
          <p14:tracePt t="43761" x="9459913" y="5641975"/>
          <p14:tracePt t="44657" x="9459913" y="5627688"/>
          <p14:tracePt t="44664" x="9459913" y="5597525"/>
          <p14:tracePt t="44672" x="9444038" y="5567363"/>
          <p14:tracePt t="44680" x="9444038" y="5553075"/>
          <p14:tracePt t="44688" x="9429750" y="5522913"/>
          <p14:tracePt t="44696" x="9399588" y="5492750"/>
          <p14:tracePt t="44705" x="9383713" y="5476875"/>
          <p14:tracePt t="44712" x="9369425" y="5446713"/>
          <p14:tracePt t="44720" x="9353550" y="5418138"/>
          <p14:tracePt t="44728" x="9339263" y="5387975"/>
          <p14:tracePt t="44736" x="9323388" y="5372100"/>
          <p14:tracePt t="44744" x="9309100" y="5357813"/>
          <p14:tracePt t="44752" x="9309100" y="5341938"/>
          <p14:tracePt t="44760" x="9294813" y="5327650"/>
          <p14:tracePt t="44769" x="9278938" y="5311775"/>
          <p14:tracePt t="44786" x="9264650" y="5297488"/>
          <p14:tracePt t="44802" x="9248775" y="5281613"/>
          <p14:tracePt t="44809" x="9234488" y="5281613"/>
          <p14:tracePt t="44825" x="9218613" y="5281613"/>
          <p14:tracePt t="44842" x="9204325" y="5281613"/>
          <p14:tracePt t="44850" x="9188450" y="5267325"/>
          <p14:tracePt t="44858" x="9174163" y="5267325"/>
          <p14:tracePt t="44866" x="9158288" y="5267325"/>
          <p14:tracePt t="44873" x="9144000" y="5267325"/>
          <p14:tracePt t="44890" x="9129713" y="5267325"/>
          <p14:tracePt t="44900" x="9113838" y="5267325"/>
          <p14:tracePt t="44906" x="9099550" y="5267325"/>
          <p14:tracePt t="44914" x="9083675" y="5267325"/>
          <p14:tracePt t="44922" x="9069388" y="5267325"/>
          <p14:tracePt t="44956" x="9053513" y="5267325"/>
          <p14:tracePt t="44979" x="9039225" y="5281613"/>
          <p14:tracePt t="44995" x="9039225" y="5297488"/>
          <p14:tracePt t="45003" x="9039225" y="5311775"/>
          <p14:tracePt t="45011" x="9023350" y="5311775"/>
          <p14:tracePt t="45019" x="9023350" y="5327650"/>
          <p14:tracePt t="45027" x="9009063" y="5341938"/>
          <p14:tracePt t="45044" x="9009063" y="5357813"/>
          <p14:tracePt t="45069" x="9009063" y="5372100"/>
          <p14:tracePt t="45084" x="8993188" y="5387975"/>
          <p14:tracePt t="45092" x="8993188" y="5402263"/>
          <p14:tracePt t="45108" x="8993188" y="5418138"/>
          <p14:tracePt t="45116" x="8993188" y="5432425"/>
          <p14:tracePt t="45124" x="8978900" y="5446713"/>
          <p14:tracePt t="45133" x="8978900" y="5462588"/>
          <p14:tracePt t="45150" x="8978900" y="5476875"/>
          <p14:tracePt t="45173" x="8978900" y="5492750"/>
          <p14:tracePt t="45900" x="8964613" y="5492750"/>
          <p14:tracePt t="45908" x="8948738" y="5492750"/>
          <p14:tracePt t="45916" x="8934450" y="5476875"/>
          <p14:tracePt t="45923" x="8904288" y="5462588"/>
          <p14:tracePt t="45931" x="8888413" y="5462588"/>
          <p14:tracePt t="45940" x="8874125" y="5446713"/>
          <p14:tracePt t="45947" x="8843963" y="5432425"/>
          <p14:tracePt t="45955" x="8828088" y="5418138"/>
          <p14:tracePt t="45963" x="8797925" y="5402263"/>
          <p14:tracePt t="45972" x="8783638" y="5402263"/>
          <p14:tracePt t="45980" x="8769350" y="5387975"/>
          <p14:tracePt t="45988" x="8753475" y="5372100"/>
          <p14:tracePt t="45995" x="8739188" y="5372100"/>
          <p14:tracePt t="46012" x="8723313" y="5372100"/>
          <p14:tracePt t="46020" x="8709025" y="5357813"/>
          <p14:tracePt t="46053" x="8693150" y="5357813"/>
          <p14:tracePt t="46085" x="8678863" y="5357813"/>
          <p14:tracePt t="46110" x="8662988" y="5357813"/>
          <p14:tracePt t="46117" x="8648700" y="5357813"/>
          <p14:tracePt t="46134" x="8632825" y="5357813"/>
          <p14:tracePt t="46141" x="8618538" y="5357813"/>
          <p14:tracePt t="46149" x="8604250" y="5357813"/>
          <p14:tracePt t="46157" x="8588375" y="5357813"/>
          <p14:tracePt t="46165" x="8574088" y="5357813"/>
          <p14:tracePt t="46174" x="8558213" y="5357813"/>
          <p14:tracePt t="46182" x="8543925" y="5357813"/>
          <p14:tracePt t="46189" x="8513763" y="5357813"/>
          <p14:tracePt t="46197" x="8497888" y="5357813"/>
          <p14:tracePt t="46205" x="8483600" y="5357813"/>
          <p14:tracePt t="46214" x="8467725" y="5357813"/>
          <p14:tracePt t="46230" x="8453438" y="5357813"/>
          <p14:tracePt t="46238" x="8437563" y="5372100"/>
          <p14:tracePt t="46271" x="8423275" y="5372100"/>
          <p14:tracePt t="46311" x="8423275" y="5387975"/>
          <p14:tracePt t="46327" x="8408988" y="5387975"/>
          <p14:tracePt t="46343" x="8408988" y="5402263"/>
          <p14:tracePt t="46351" x="8393113" y="5402263"/>
          <p14:tracePt t="46376" x="8393113" y="5418138"/>
          <p14:tracePt t="46383" x="8378825" y="5418138"/>
          <p14:tracePt t="46408" x="8378825" y="5432425"/>
          <p14:tracePt t="46432" x="8362950" y="5432425"/>
          <p14:tracePt t="46440" x="8362950" y="5446713"/>
          <p14:tracePt t="46456" x="8362950" y="5462588"/>
          <p14:tracePt t="46489" x="8362950" y="5476875"/>
          <p14:tracePt t="47441" x="8348663" y="5476875"/>
          <p14:tracePt t="47449" x="8332788" y="5476875"/>
          <p14:tracePt t="47456" x="8318500" y="5462588"/>
          <p14:tracePt t="47464" x="8302625" y="5446713"/>
          <p14:tracePt t="47473" x="8272463" y="5432425"/>
          <p14:tracePt t="47481" x="8258175" y="5418138"/>
          <p14:tracePt t="47489" x="8228013" y="5402263"/>
          <p14:tracePt t="47497" x="8213725" y="5387975"/>
          <p14:tracePt t="47505" x="8197850" y="5372100"/>
          <p14:tracePt t="47513" x="8167688" y="5357813"/>
          <p14:tracePt t="47521" x="8153400" y="5341938"/>
          <p14:tracePt t="47529" x="8137525" y="5341938"/>
          <p14:tracePt t="47537" x="8123238" y="5327650"/>
          <p14:tracePt t="47545" x="8093075" y="5327650"/>
          <p14:tracePt t="47553" x="8077200" y="5311775"/>
          <p14:tracePt t="47561" x="8048625" y="5311775"/>
          <p14:tracePt t="47578" x="8018463" y="5311775"/>
          <p14:tracePt t="47587" x="8002588" y="5311775"/>
          <p14:tracePt t="47594" x="7988300" y="5311775"/>
          <p14:tracePt t="47603" x="7972425" y="5311775"/>
          <p14:tracePt t="47610" x="7958138" y="5311775"/>
          <p14:tracePt t="47619" x="7942263" y="5311775"/>
          <p14:tracePt t="47636" x="7927975" y="5311775"/>
          <p14:tracePt t="47650" x="7912100" y="5311775"/>
          <p14:tracePt t="47667" x="7897813" y="5311775"/>
          <p14:tracePt t="47683" x="7883525" y="5311775"/>
          <p14:tracePt t="47708" x="7883525" y="5327650"/>
          <p14:tracePt t="47715" x="7867650" y="5327650"/>
          <p14:tracePt t="47732" x="7867650" y="5341938"/>
          <p14:tracePt t="47748" x="7867650" y="5357813"/>
          <p14:tracePt t="47772" x="7867650" y="5372100"/>
          <p14:tracePt t="47779" x="7867650" y="5387975"/>
          <p14:tracePt t="47796" x="7867650" y="5402263"/>
          <p14:tracePt t="47804" x="7867650" y="5418138"/>
          <p14:tracePt t="47811" x="7867650" y="5432425"/>
          <p14:tracePt t="47820" x="7867650" y="5446713"/>
          <p14:tracePt t="47827" x="7867650" y="5462588"/>
          <p14:tracePt t="47836" x="7867650" y="5476875"/>
          <p14:tracePt t="47844" x="7867650" y="5492750"/>
          <p14:tracePt t="47853" x="7867650" y="5507038"/>
          <p14:tracePt t="47860" x="7867650" y="5522913"/>
          <p14:tracePt t="47869" x="7867650" y="5537200"/>
          <p14:tracePt t="47876" x="7867650" y="5553075"/>
          <p14:tracePt t="47893" x="7867650" y="5567363"/>
          <p14:tracePt t="47900" x="7867650" y="5581650"/>
          <p14:tracePt t="47925" x="7867650" y="5597525"/>
          <p14:tracePt t="47958" x="7883525" y="5597525"/>
          <p14:tracePt t="48741" x="7867650" y="5581650"/>
          <p14:tracePt t="48748" x="7853363" y="5553075"/>
          <p14:tracePt t="48755" x="7823200" y="5522913"/>
          <p14:tracePt t="48764" x="7793038" y="5492750"/>
          <p14:tracePt t="48772" x="7762875" y="5462588"/>
          <p14:tracePt t="48780" x="7732713" y="5432425"/>
          <p14:tracePt t="48788" x="7716838" y="5418138"/>
          <p14:tracePt t="48796" x="7688263" y="5387975"/>
          <p14:tracePt t="48804" x="7658100" y="5357813"/>
          <p14:tracePt t="48812" x="7642225" y="5341938"/>
          <p14:tracePt t="48820" x="7612063" y="5341938"/>
          <p14:tracePt t="48829" x="7581900" y="5327650"/>
          <p14:tracePt t="48836" x="7567613" y="5311775"/>
          <p14:tracePt t="48845" x="7551738" y="5311775"/>
          <p14:tracePt t="48852" x="7537450" y="5311775"/>
          <p14:tracePt t="48861" x="7523163" y="5311775"/>
          <p14:tracePt t="48869" x="7507288" y="5311775"/>
          <p14:tracePt t="48887" x="7493000" y="5311775"/>
          <p14:tracePt t="48893" x="7477125" y="5311775"/>
          <p14:tracePt t="48950" x="7462838" y="5311775"/>
          <p14:tracePt t="48967" x="7446963" y="5311775"/>
          <p14:tracePt t="48983" x="7432675" y="5311775"/>
          <p14:tracePt t="48991" x="7416800" y="5311775"/>
          <p14:tracePt t="48998" x="7416800" y="5327650"/>
          <p14:tracePt t="49006" x="7402513" y="5327650"/>
          <p14:tracePt t="49014" x="7386638" y="5341938"/>
          <p14:tracePt t="49031" x="7372350" y="5357813"/>
          <p14:tracePt t="49038" x="7356475" y="5357813"/>
          <p14:tracePt t="49047" x="7356475" y="5372100"/>
          <p14:tracePt t="49071" x="7356475" y="5387975"/>
          <p14:tracePt t="49088" x="7342188" y="5387975"/>
          <p14:tracePt t="49112" x="7342188" y="5402263"/>
          <p14:tracePt t="49144" x="7342188" y="5418138"/>
          <p14:tracePt t="49153" x="7342188" y="5432425"/>
          <p14:tracePt t="49160" x="7342188" y="5446713"/>
          <p14:tracePt t="49176" x="7342188" y="5462588"/>
          <p14:tracePt t="49183" x="7342188" y="5476875"/>
          <p14:tracePt t="49200" x="7327900" y="5492750"/>
          <p14:tracePt t="49209" x="7327900" y="5507038"/>
          <p14:tracePt t="49225" x="7327900" y="5522913"/>
          <p14:tracePt t="49249" x="7327900" y="5537200"/>
          <p14:tracePt t="49281" x="7327900" y="5553075"/>
          <p14:tracePt t="49975" x="7312025" y="5553075"/>
          <p14:tracePt t="49983" x="7297738" y="5553075"/>
          <p14:tracePt t="49991" x="7281863" y="5537200"/>
          <p14:tracePt t="49999" x="7267575" y="5522913"/>
          <p14:tracePt t="50006" x="7251700" y="5507038"/>
          <p14:tracePt t="50015" x="7237413" y="5476875"/>
          <p14:tracePt t="50023" x="7221538" y="5462588"/>
          <p14:tracePt t="50031" x="7207250" y="5446713"/>
          <p14:tracePt t="50039" x="7177088" y="5418138"/>
          <p14:tracePt t="50047" x="7177088" y="5402263"/>
          <p14:tracePt t="50055" x="7162800" y="5387975"/>
          <p14:tracePt t="50063" x="7146925" y="5372100"/>
          <p14:tracePt t="50071" x="7132638" y="5357813"/>
          <p14:tracePt t="50088" x="7116763" y="5341938"/>
          <p14:tracePt t="50096" x="7102475" y="5327650"/>
          <p14:tracePt t="50121" x="7086600" y="5327650"/>
          <p14:tracePt t="50145" x="7072313" y="5327650"/>
          <p14:tracePt t="50169" x="7056438" y="5327650"/>
          <p14:tracePt t="50194" x="7042150" y="5327650"/>
          <p14:tracePt t="50210" x="7026275" y="5327650"/>
          <p14:tracePt t="50217" x="7011988" y="5327650"/>
          <p14:tracePt t="50233" x="6996113" y="5327650"/>
          <p14:tracePt t="50241" x="6981825" y="5327650"/>
          <p14:tracePt t="50249" x="6967538" y="5341938"/>
          <p14:tracePt t="50257" x="6951663" y="5341938"/>
          <p14:tracePt t="50265" x="6937375" y="5357813"/>
          <p14:tracePt t="50273" x="6921500" y="5357813"/>
          <p14:tracePt t="50281" x="6921500" y="5372100"/>
          <p14:tracePt t="50289" x="6907213" y="5372100"/>
          <p14:tracePt t="50305" x="6891338" y="5387975"/>
          <p14:tracePt t="50322" x="6891338" y="5402263"/>
          <p14:tracePt t="50330" x="6877050" y="5402263"/>
          <p14:tracePt t="50338" x="6877050" y="5418138"/>
          <p14:tracePt t="50346" x="6861175" y="5418138"/>
          <p14:tracePt t="50354" x="6861175" y="5432425"/>
          <p14:tracePt t="50370" x="6861175" y="5446713"/>
          <p14:tracePt t="50378" x="6846888" y="5446713"/>
          <p14:tracePt t="50386" x="6846888" y="5462588"/>
          <p14:tracePt t="50410" x="6846888" y="5476875"/>
          <p14:tracePt t="50452" x="6831013" y="5492750"/>
          <p14:tracePt t="50459" x="6831013" y="5507038"/>
          <p14:tracePt t="50475" x="6816725" y="5522913"/>
          <p14:tracePt t="50483" x="6816725" y="5537200"/>
          <p14:tracePt t="50491" x="6816725" y="5553075"/>
          <p14:tracePt t="50499" x="6802438" y="5553075"/>
          <p14:tracePt t="50508" x="6802438" y="5567363"/>
          <p14:tracePt t="51251" x="6772275" y="5567363"/>
          <p14:tracePt t="51259" x="6756400" y="5553075"/>
          <p14:tracePt t="51266" x="6711950" y="5537200"/>
          <p14:tracePt t="51273" x="6681788" y="5522913"/>
          <p14:tracePt t="51282" x="6635750" y="5507038"/>
          <p14:tracePt t="51292" x="6621463" y="5507038"/>
          <p14:tracePt t="51298" x="6577013" y="5492750"/>
          <p14:tracePt t="51306" x="6546850" y="5476875"/>
          <p14:tracePt t="51314" x="6516688" y="5462588"/>
          <p14:tracePt t="51323" x="6486525" y="5462588"/>
          <p14:tracePt t="51330" x="6456363" y="5446713"/>
          <p14:tracePt t="51339" x="6442075" y="5446713"/>
          <p14:tracePt t="51347" x="6426200" y="5446713"/>
          <p14:tracePt t="51354" x="6411913" y="5432425"/>
          <p14:tracePt t="51363" x="6396038" y="5432425"/>
          <p14:tracePt t="51370" x="6381750" y="5432425"/>
          <p14:tracePt t="51379" x="6365875" y="5432425"/>
          <p14:tracePt t="51387" x="6351588" y="5432425"/>
          <p14:tracePt t="51403" x="6335713" y="5432425"/>
          <p14:tracePt t="51412" x="6321425" y="5432425"/>
          <p14:tracePt t="51427" x="6305550" y="5432425"/>
          <p14:tracePt t="51443" x="6291263" y="5432425"/>
          <p14:tracePt t="51451" x="6275388" y="5432425"/>
          <p14:tracePt t="51460" x="6261100" y="5432425"/>
          <p14:tracePt t="51476" x="6246813" y="5432425"/>
          <p14:tracePt t="51500" x="6230938" y="5432425"/>
          <p14:tracePt t="51526" x="6230938" y="5446713"/>
          <p14:tracePt t="51574" x="6216650" y="5446713"/>
          <p14:tracePt t="51598" x="6216650" y="5462588"/>
          <p14:tracePt t="51630" x="6216650" y="5476875"/>
          <p14:tracePt t="51638" x="6200775" y="5476875"/>
          <p14:tracePt t="51661" x="6200775" y="5492750"/>
          <p14:tracePt t="51686" x="6200775" y="5507038"/>
          <p14:tracePt t="51702" x="6200775" y="5522913"/>
          <p14:tracePt t="51726" x="6200775" y="5537200"/>
          <p14:tracePt t="51751" x="6200775" y="5553075"/>
          <p14:tracePt t="51768" x="6200775" y="5567363"/>
          <p14:tracePt t="51791" x="6200775" y="5581650"/>
          <p14:tracePt t="51807" x="6200775" y="5597525"/>
          <p14:tracePt t="51824" x="6200775" y="5611813"/>
          <p14:tracePt t="51840" x="6216650" y="5611813"/>
          <p14:tracePt t="51847" x="6216650" y="5627688"/>
          <p14:tracePt t="52445" x="6216650" y="5611813"/>
          <p14:tracePt t="52453" x="6200775" y="5597525"/>
          <p14:tracePt t="52460" x="6186488" y="5581650"/>
          <p14:tracePt t="52468" x="6156325" y="5567363"/>
          <p14:tracePt t="52476" x="6140450" y="5537200"/>
          <p14:tracePt t="52484" x="6110288" y="5522913"/>
          <p14:tracePt t="52492" x="6096000" y="5507038"/>
          <p14:tracePt t="52501" x="6081713" y="5492750"/>
          <p14:tracePt t="52508" x="6065838" y="5492750"/>
          <p14:tracePt t="52517" x="6051550" y="5476875"/>
          <p14:tracePt t="52525" x="6035675" y="5476875"/>
          <p14:tracePt t="52533" x="6021388" y="5462588"/>
          <p14:tracePt t="52541" x="6005513" y="5462588"/>
          <p14:tracePt t="52549" x="5991225" y="5462588"/>
          <p14:tracePt t="52557" x="5975350" y="5462588"/>
          <p14:tracePt t="52565" x="5961063" y="5462588"/>
          <p14:tracePt t="52574" x="5945188" y="5462588"/>
          <p14:tracePt t="52590" x="5930900" y="5462588"/>
          <p14:tracePt t="52598" x="5916613" y="5462588"/>
          <p14:tracePt t="52614" x="5900738" y="5462588"/>
          <p14:tracePt t="52630" x="5886450" y="5476875"/>
          <p14:tracePt t="52654" x="5870575" y="5476875"/>
          <p14:tracePt t="52670" x="5856288" y="5476875"/>
          <p14:tracePt t="52696" x="5840413" y="5492750"/>
          <p14:tracePt t="52711" x="5826125" y="5492750"/>
          <p14:tracePt t="52727" x="5810250" y="5507038"/>
          <p14:tracePt t="52743" x="5795963" y="5507038"/>
          <p14:tracePt t="52751" x="5795963" y="5522913"/>
          <p14:tracePt t="52760" x="5780088" y="5522913"/>
          <p14:tracePt t="52784" x="5765800" y="5537200"/>
          <p14:tracePt t="52809" x="5749925" y="5537200"/>
          <p14:tracePt t="52873" x="5749925" y="5553075"/>
          <p14:tracePt t="52891" x="5735638" y="5553075"/>
          <p14:tracePt t="52896" x="5735638" y="5567363"/>
          <p14:tracePt t="52913" x="5735638" y="5581650"/>
          <p14:tracePt t="52920" x="5721350" y="5581650"/>
          <p14:tracePt t="52929" x="5721350" y="5597525"/>
          <p14:tracePt t="52945" x="5721350" y="5611813"/>
          <p14:tracePt t="52994" x="5721350" y="5627688"/>
          <p14:tracePt t="53059" x="5721350" y="5641975"/>
          <p14:tracePt t="53091" x="5721350" y="5657850"/>
          <p14:tracePt t="53180" x="5705475" y="5657850"/>
          <p14:tracePt t="53599" x="5705475" y="5641975"/>
          <p14:tracePt t="53608" x="5705475" y="5627688"/>
          <p14:tracePt t="53614" x="5705475" y="5597525"/>
          <p14:tracePt t="53623" x="5691188" y="5581650"/>
          <p14:tracePt t="53631" x="5675313" y="5553075"/>
          <p14:tracePt t="53640" x="5661025" y="5507038"/>
          <p14:tracePt t="53647" x="5645150" y="5492750"/>
          <p14:tracePt t="53654" x="5630863" y="5462588"/>
          <p14:tracePt t="53663" x="5614988" y="5432425"/>
          <p14:tracePt t="53670" x="5584825" y="5402263"/>
          <p14:tracePt t="53679" x="5570538" y="5372100"/>
          <p14:tracePt t="53687" x="5556250" y="5357813"/>
          <p14:tracePt t="53695" x="5540375" y="5341938"/>
          <p14:tracePt t="53703" x="5526088" y="5327650"/>
          <p14:tracePt t="53711" x="5510213" y="5327650"/>
          <p14:tracePt t="53719" x="5510213" y="5311775"/>
          <p14:tracePt t="53728" x="5495925" y="5311775"/>
          <p14:tracePt t="53744" x="5480050" y="5297488"/>
          <p14:tracePt t="53768" x="5465763" y="5297488"/>
          <p14:tracePt t="53792" x="5449888" y="5297488"/>
          <p14:tracePt t="53800" x="5435600" y="5297488"/>
          <p14:tracePt t="53816" x="5419725" y="5297488"/>
          <p14:tracePt t="53824" x="5405438" y="5297488"/>
          <p14:tracePt t="53841" x="5389563" y="5297488"/>
          <p14:tracePt t="53849" x="5375275" y="5297488"/>
          <p14:tracePt t="53857" x="5360988" y="5297488"/>
          <p14:tracePt t="53865" x="5345113" y="5297488"/>
          <p14:tracePt t="53881" x="5330825" y="5297488"/>
          <p14:tracePt t="53897" x="5314950" y="5297488"/>
          <p14:tracePt t="53921" x="5300663" y="5297488"/>
          <p14:tracePt t="53929" x="5300663" y="5311775"/>
          <p14:tracePt t="53937" x="5284788" y="5311775"/>
          <p14:tracePt t="53962" x="5270500" y="5311775"/>
          <p14:tracePt t="53970" x="5270500" y="5327650"/>
          <p14:tracePt t="53986" x="5254625" y="5327650"/>
          <p14:tracePt t="54002" x="5240338" y="5341938"/>
          <p14:tracePt t="54010" x="5240338" y="5357813"/>
          <p14:tracePt t="54026" x="5224463" y="5357813"/>
          <p14:tracePt t="54034" x="5224463" y="5372100"/>
          <p14:tracePt t="54067" x="5224463" y="5387975"/>
          <p14:tracePt t="54075" x="5210175" y="5387975"/>
          <p14:tracePt t="54099" x="5210175" y="5402263"/>
          <p14:tracePt t="54132" x="5210175" y="5418138"/>
          <p14:tracePt t="54141" x="5195888" y="5418138"/>
          <p14:tracePt t="54147" x="5195888" y="5432425"/>
          <p14:tracePt t="54164" x="5195888" y="5446713"/>
          <p14:tracePt t="54173" x="5195888" y="5462588"/>
          <p14:tracePt t="54205" x="5195888" y="5476875"/>
          <p14:tracePt t="54769" x="5180013" y="5476875"/>
          <p14:tracePt t="54777" x="5165725" y="5462588"/>
          <p14:tracePt t="54785" x="5135563" y="5446713"/>
          <p14:tracePt t="54793" x="5119688" y="5432425"/>
          <p14:tracePt t="54801" x="5089525" y="5418138"/>
          <p14:tracePt t="54809" x="5075238" y="5387975"/>
          <p14:tracePt t="54817" x="5059363" y="5387975"/>
          <p14:tracePt t="54825" x="5029200" y="5372100"/>
          <p14:tracePt t="54833" x="5000625" y="5357813"/>
          <p14:tracePt t="54841" x="4970463" y="5341938"/>
          <p14:tracePt t="54849" x="4940300" y="5341938"/>
          <p14:tracePt t="54857" x="4910138" y="5327650"/>
          <p14:tracePt t="54865" x="4879975" y="5327650"/>
          <p14:tracePt t="54873" x="4864100" y="5327650"/>
          <p14:tracePt t="54881" x="4849813" y="5311775"/>
          <p14:tracePt t="54890" x="4819650" y="5311775"/>
          <p14:tracePt t="54897" x="4805363" y="5311775"/>
          <p14:tracePt t="54906" x="4789488" y="5311775"/>
          <p14:tracePt t="54923" x="4775200" y="5311775"/>
          <p14:tracePt t="54940" x="4759325" y="5311775"/>
          <p14:tracePt t="54957" x="4745038" y="5311775"/>
          <p14:tracePt t="54971" x="4729163" y="5311775"/>
          <p14:tracePt t="54987" x="4729163" y="5327650"/>
          <p14:tracePt t="54995" x="4714875" y="5327650"/>
          <p14:tracePt t="55011" x="4699000" y="5327650"/>
          <p14:tracePt t="55027" x="4699000" y="5341938"/>
          <p14:tracePt t="55035" x="4684713" y="5341938"/>
          <p14:tracePt t="55060" x="4668838" y="5341938"/>
          <p14:tracePt t="55067" x="4668838" y="5357813"/>
          <p14:tracePt t="55092" x="4654550" y="5357813"/>
          <p14:tracePt t="55100" x="4654550" y="5372100"/>
          <p14:tracePt t="55116" x="4654550" y="5387975"/>
          <p14:tracePt t="55124" x="4640263" y="5387975"/>
          <p14:tracePt t="55141" x="4640263" y="5402263"/>
          <p14:tracePt t="55157" x="4624388" y="5418138"/>
          <p14:tracePt t="55174" x="4624388" y="5432425"/>
          <p14:tracePt t="55190" x="4624388" y="5446713"/>
          <p14:tracePt t="55207" x="4624388" y="5462588"/>
          <p14:tracePt t="55230" x="4624388" y="5476875"/>
          <p14:tracePt t="55245" x="4624388" y="5492750"/>
          <p14:tracePt t="55261" x="4610100" y="5507038"/>
          <p14:tracePt t="55285" x="4610100" y="5522913"/>
          <p14:tracePt t="55302" x="4610100" y="5537200"/>
          <p14:tracePt t="55318" x="4610100" y="5553075"/>
          <p14:tracePt t="55334" x="4610100" y="5567363"/>
          <p14:tracePt t="55350" x="4610100" y="5581650"/>
          <p14:tracePt t="55374" x="4610100" y="5597525"/>
          <p14:tracePt t="55399" x="4610100" y="5611813"/>
          <p14:tracePt t="55915" x="4610100" y="5597525"/>
          <p14:tracePt t="55923" x="4594225" y="5581650"/>
          <p14:tracePt t="55931" x="4594225" y="5567363"/>
          <p14:tracePt t="55940" x="4579938" y="5537200"/>
          <p14:tracePt t="55947" x="4564063" y="5522913"/>
          <p14:tracePt t="55956" x="4549775" y="5507038"/>
          <p14:tracePt t="55963" x="4549775" y="5492750"/>
          <p14:tracePt t="55971" x="4533900" y="5476875"/>
          <p14:tracePt t="55979" x="4519613" y="5462588"/>
          <p14:tracePt t="55987" x="4503738" y="5446713"/>
          <p14:tracePt t="55996" x="4489450" y="5432425"/>
          <p14:tracePt t="56003" x="4475163" y="5432425"/>
          <p14:tracePt t="56011" x="4475163" y="5418138"/>
          <p14:tracePt t="56019" x="4459288" y="5418138"/>
          <p14:tracePt t="56028" x="4459288" y="5402263"/>
          <p14:tracePt t="56035" x="4445000" y="5402263"/>
          <p14:tracePt t="56052" x="4429125" y="5402263"/>
          <p14:tracePt t="56068" x="4414838" y="5402263"/>
          <p14:tracePt t="56093" x="4398963" y="5402263"/>
          <p14:tracePt t="56110" x="4384675" y="5402263"/>
          <p14:tracePt t="56127" x="4368800" y="5402263"/>
          <p14:tracePt t="56133" x="4354513" y="5402263"/>
          <p14:tracePt t="56140" x="4338638" y="5402263"/>
          <p14:tracePt t="56149" x="4324350" y="5402263"/>
          <p14:tracePt t="56157" x="4308475" y="5402263"/>
          <p14:tracePt t="56165" x="4294188" y="5402263"/>
          <p14:tracePt t="56173" x="4279900" y="5402263"/>
          <p14:tracePt t="56181" x="4264025" y="5402263"/>
          <p14:tracePt t="56189" x="4249738" y="5402263"/>
          <p14:tracePt t="56197" x="4233863" y="5402263"/>
          <p14:tracePt t="56205" x="4203700" y="5402263"/>
          <p14:tracePt t="56213" x="4189413" y="5402263"/>
          <p14:tracePt t="56221" x="4173538" y="5402263"/>
          <p14:tracePt t="56229" x="4159250" y="5402263"/>
          <p14:tracePt t="56245" x="4143375" y="5402263"/>
          <p14:tracePt t="56253" x="4129088" y="5402263"/>
          <p14:tracePt t="56270" x="4114800" y="5402263"/>
          <p14:tracePt t="56335" x="4114800" y="5418138"/>
          <p14:tracePt t="56358" x="4114800" y="5432425"/>
          <p14:tracePt t="56376" x="4114800" y="5446713"/>
          <p14:tracePt t="56383" x="4114800" y="5462588"/>
          <p14:tracePt t="56390" x="4114800" y="5476875"/>
          <p14:tracePt t="56399" x="4114800" y="5492750"/>
          <p14:tracePt t="56407" x="4114800" y="5507038"/>
          <p14:tracePt t="56423" x="4098925" y="5522913"/>
          <p14:tracePt t="56432" x="4098925" y="5537200"/>
          <p14:tracePt t="56447" x="4098925" y="5553075"/>
          <p14:tracePt t="56472" x="4098925" y="5567363"/>
          <p14:tracePt t="56545" x="4098925" y="5581650"/>
          <p14:tracePt t="57118" x="4084638" y="5581650"/>
          <p14:tracePt t="57128" x="4084638" y="5567363"/>
          <p14:tracePt t="57133" x="4068763" y="5553075"/>
          <p14:tracePt t="57142" x="4054475" y="5537200"/>
          <p14:tracePt t="57150" x="4038600" y="5522913"/>
          <p14:tracePt t="57159" x="4024313" y="5507038"/>
          <p14:tracePt t="57166" x="4008438" y="5492750"/>
          <p14:tracePt t="57173" x="3994150" y="5476875"/>
          <p14:tracePt t="57182" x="3978275" y="5476875"/>
          <p14:tracePt t="57189" x="3948113" y="5462588"/>
          <p14:tracePt t="57198" x="3933825" y="5446713"/>
          <p14:tracePt t="57206" x="3919538" y="5432425"/>
          <p14:tracePt t="57214" x="3903663" y="5418138"/>
          <p14:tracePt t="57222" x="3873500" y="5402263"/>
          <p14:tracePt t="57230" x="3859213" y="5402263"/>
          <p14:tracePt t="57238" x="3859213" y="5387975"/>
          <p14:tracePt t="57246" x="3843338" y="5387975"/>
          <p14:tracePt t="57254" x="3829050" y="5372100"/>
          <p14:tracePt t="57262" x="3813175" y="5372100"/>
          <p14:tracePt t="57270" x="3798888" y="5357813"/>
          <p14:tracePt t="57279" x="3783013" y="5357813"/>
          <p14:tracePt t="57286" x="3783013" y="5341938"/>
          <p14:tracePt t="57295" x="3768725" y="5341938"/>
          <p14:tracePt t="57303" x="3754438" y="5341938"/>
          <p14:tracePt t="57319" x="3738563" y="5327650"/>
          <p14:tracePt t="57327" x="3724275" y="5327650"/>
          <p14:tracePt t="57344" x="3708400" y="5327650"/>
          <p14:tracePt t="57351" x="3694113" y="5327650"/>
          <p14:tracePt t="57367" x="3678238" y="5327650"/>
          <p14:tracePt t="57383" x="3663950" y="5327650"/>
          <p14:tracePt t="57393" x="3648075" y="5327650"/>
          <p14:tracePt t="57410" x="3633788" y="5327650"/>
          <p14:tracePt t="57424" x="3617913" y="5327650"/>
          <p14:tracePt t="57441" x="3603625" y="5327650"/>
          <p14:tracePt t="57448" x="3587750" y="5327650"/>
          <p14:tracePt t="57456" x="3587750" y="5341938"/>
          <p14:tracePt t="57472" x="3573463" y="5341938"/>
          <p14:tracePt t="57481" x="3559175" y="5357813"/>
          <p14:tracePt t="57488" x="3559175" y="5372100"/>
          <p14:tracePt t="57505" x="3543300" y="5372100"/>
          <p14:tracePt t="57514" x="3543300" y="5387975"/>
          <p14:tracePt t="57521" x="3529013" y="5402263"/>
          <p14:tracePt t="57545" x="3529013" y="5418138"/>
          <p14:tracePt t="57561" x="3513138" y="5432425"/>
          <p14:tracePt t="57569" x="3513138" y="5446713"/>
          <p14:tracePt t="57586" x="3513138" y="5462588"/>
          <p14:tracePt t="57593" x="3498850" y="5462588"/>
          <p14:tracePt t="57601" x="3498850" y="5476875"/>
          <p14:tracePt t="57609" x="3498850" y="5492750"/>
          <p14:tracePt t="57626" x="3498850" y="5507038"/>
          <p14:tracePt t="57634" x="3498850" y="5522913"/>
          <p14:tracePt t="57642" x="3482975" y="5537200"/>
          <p14:tracePt t="57660" x="3482975" y="5553075"/>
          <p14:tracePt t="57666" x="3468688" y="5567363"/>
          <p14:tracePt t="57674" x="3468688" y="5581650"/>
          <p14:tracePt t="57682" x="3468688" y="5597525"/>
          <p14:tracePt t="57699" x="3468688" y="5611813"/>
          <p14:tracePt t="57732" x="3468688" y="5627688"/>
          <p14:tracePt t="57788" x="3452813" y="5627688"/>
          <p14:tracePt t="57795" x="3452813" y="5641975"/>
          <p14:tracePt t="58289" x="3452813" y="5627688"/>
          <p14:tracePt t="58296" x="3438525" y="5611813"/>
          <p14:tracePt t="58304" x="3422650" y="5597525"/>
          <p14:tracePt t="58311" x="3408363" y="5581650"/>
          <p14:tracePt t="58320" x="3394075" y="5567363"/>
          <p14:tracePt t="58327" x="3378200" y="5553075"/>
          <p14:tracePt t="58336" x="3363913" y="5537200"/>
          <p14:tracePt t="58344" x="3348038" y="5522913"/>
          <p14:tracePt t="58352" x="3333750" y="5507038"/>
          <p14:tracePt t="58359" x="3317875" y="5492750"/>
          <p14:tracePt t="58368" x="3303588" y="5476875"/>
          <p14:tracePt t="58375" x="3303588" y="5462588"/>
          <p14:tracePt t="58384" x="3287713" y="5462588"/>
          <p14:tracePt t="58393" x="3273425" y="5446713"/>
          <p14:tracePt t="58400" x="3273425" y="5432425"/>
          <p14:tracePt t="58417" x="3257550" y="5418138"/>
          <p14:tracePt t="58433" x="3243263" y="5402263"/>
          <p14:tracePt t="58473" x="3227388" y="5402263"/>
          <p14:tracePt t="58482" x="3227388" y="5387975"/>
          <p14:tracePt t="58506" x="3213100" y="5387975"/>
          <p14:tracePt t="58521" x="3198813" y="5387975"/>
          <p14:tracePt t="58538" x="3182938" y="5387975"/>
          <p14:tracePt t="58547" x="3168650" y="5387975"/>
          <p14:tracePt t="58554" x="3152775" y="5387975"/>
          <p14:tracePt t="58570" x="3138488" y="5387975"/>
          <p14:tracePt t="58579" x="3122613" y="5387975"/>
          <p14:tracePt t="58586" x="3108325" y="5387975"/>
          <p14:tracePt t="58602" x="3092450" y="5387975"/>
          <p14:tracePt t="58617" x="3078163" y="5387975"/>
          <p14:tracePt t="58626" x="3078163" y="5402263"/>
          <p14:tracePt t="58644" x="3062288" y="5402263"/>
          <p14:tracePt t="58659" x="3048000" y="5418138"/>
          <p14:tracePt t="58683" x="3048000" y="5432425"/>
          <p14:tracePt t="58699" x="3033713" y="5432425"/>
          <p14:tracePt t="58707" x="3033713" y="5446713"/>
          <p14:tracePt t="58715" x="3017838" y="5446713"/>
          <p14:tracePt t="58723" x="3017838" y="5462588"/>
          <p14:tracePt t="58740" x="3003550" y="5476875"/>
          <p14:tracePt t="58756" x="2987675" y="5492750"/>
          <p14:tracePt t="58772" x="2987675" y="5507038"/>
          <p14:tracePt t="58796" x="2987675" y="5522913"/>
          <p14:tracePt t="58837" x="2987675" y="5537200"/>
          <p14:tracePt t="58869" x="2987675" y="5553075"/>
          <p14:tracePt t="58893" x="2987675" y="5567363"/>
          <p14:tracePt t="58909" x="2987675" y="5581650"/>
          <p14:tracePt t="58933" x="2987675" y="5597525"/>
          <p14:tracePt t="58966" x="2987675" y="5611813"/>
          <p14:tracePt t="59031" x="2987675" y="5627688"/>
          <p14:tracePt t="59224" x="2987675" y="5611813"/>
          <p14:tracePt t="59257" x="2987675" y="5597525"/>
          <p14:tracePt t="59289" x="2987675" y="5581650"/>
          <p14:tracePt t="59321" x="2987675" y="5567363"/>
          <p14:tracePt t="59329" x="2987675" y="5553075"/>
          <p14:tracePt t="59337" x="2987675" y="5537200"/>
          <p14:tracePt t="59345" x="2987675" y="5507038"/>
          <p14:tracePt t="59352" x="2987675" y="5492750"/>
          <p14:tracePt t="59360" x="2987675" y="5462588"/>
          <p14:tracePt t="59368" x="2987675" y="5432425"/>
          <p14:tracePt t="59377" x="2987675" y="5402263"/>
          <p14:tracePt t="59385" x="2987675" y="5372100"/>
          <p14:tracePt t="59393" x="2987675" y="5357813"/>
          <p14:tracePt t="59401" x="3003550" y="5327650"/>
          <p14:tracePt t="59418" x="3003550" y="5311775"/>
          <p14:tracePt t="59427" x="3003550" y="5297488"/>
          <p14:tracePt t="59433" x="3003550" y="5281613"/>
          <p14:tracePt t="59457" x="3003550" y="5267325"/>
          <p14:tracePt t="59466" x="2987675" y="5267325"/>
          <p14:tracePt t="59482" x="2987675" y="5253038"/>
          <p14:tracePt t="59490" x="2973388" y="5253038"/>
          <p14:tracePt t="59506" x="2957513" y="5253038"/>
          <p14:tracePt t="59514" x="2957513" y="5237163"/>
          <p14:tracePt t="59522" x="2943225" y="5237163"/>
          <p14:tracePt t="59539" x="2927350" y="5237163"/>
          <p14:tracePt t="59548" x="2913063" y="5237163"/>
          <p14:tracePt t="59555" x="2897188" y="5237163"/>
          <p14:tracePt t="59571" x="2882900" y="5222875"/>
          <p14:tracePt t="59579" x="2868613" y="5222875"/>
          <p14:tracePt t="59587" x="2838450" y="5222875"/>
          <p14:tracePt t="59603" x="2808288" y="5222875"/>
          <p14:tracePt t="59611" x="2792413" y="5222875"/>
          <p14:tracePt t="59619" x="2778125" y="5222875"/>
          <p14:tracePt t="59627" x="2762250" y="5222875"/>
          <p14:tracePt t="59635" x="2747963" y="5222875"/>
          <p14:tracePt t="59643" x="2717800" y="5222875"/>
          <p14:tracePt t="59651" x="2701925" y="5237163"/>
          <p14:tracePt t="59660" x="2687638" y="5237163"/>
          <p14:tracePt t="59667" x="2673350" y="5237163"/>
          <p14:tracePt t="59676" x="2657475" y="5253038"/>
          <p14:tracePt t="59683" x="2643188" y="5253038"/>
          <p14:tracePt t="59692" x="2627313" y="5253038"/>
          <p14:tracePt t="59699" x="2613025" y="5253038"/>
          <p14:tracePt t="59708" x="2613025" y="5267325"/>
          <p14:tracePt t="59716" x="2597150" y="5267325"/>
          <p14:tracePt t="59725" x="2582863" y="5267325"/>
          <p14:tracePt t="59732" x="2582863" y="5281613"/>
          <p14:tracePt t="59748" x="2566988" y="5281613"/>
          <p14:tracePt t="59764" x="2566988" y="5297488"/>
          <p14:tracePt t="59789" x="2552700" y="5297488"/>
          <p14:tracePt t="59796" x="2552700" y="5311775"/>
          <p14:tracePt t="59830" x="2536825" y="5311775"/>
          <p14:tracePt t="59838" x="2536825" y="5327650"/>
          <p14:tracePt t="59862" x="2536825" y="5341938"/>
          <p14:tracePt t="59878" x="2536825" y="5357813"/>
          <p14:tracePt t="59894" x="2522538" y="5372100"/>
          <p14:tracePt t="59910" x="2522538" y="5387975"/>
          <p14:tracePt t="59926" x="2522538" y="5402263"/>
          <p14:tracePt t="59943" x="2522538" y="5418138"/>
          <p14:tracePt t="59950" x="2508250" y="5418138"/>
          <p14:tracePt t="59959" x="2508250" y="5432425"/>
          <p14:tracePt t="59976" x="2508250" y="5446713"/>
          <p14:tracePt t="59999" x="2508250" y="5462588"/>
          <p14:tracePt t="60015" x="2508250" y="5476875"/>
          <p14:tracePt t="60031" x="2508250" y="5492750"/>
          <p14:tracePt t="60047" x="2492375" y="5507038"/>
          <p14:tracePt t="60055" x="2492375" y="5522913"/>
          <p14:tracePt t="60071" x="2492375" y="5537200"/>
          <p14:tracePt t="60088" x="2492375" y="5553075"/>
          <p14:tracePt t="60095" x="2478088" y="5553075"/>
          <p14:tracePt t="60103" x="2478088" y="5567363"/>
          <p14:tracePt t="60119" x="2478088" y="5581650"/>
          <p14:tracePt t="60153" x="2478088" y="5597525"/>
          <p14:tracePt t="60637" x="2462213" y="5597525"/>
          <p14:tracePt t="60645" x="2447925" y="5581650"/>
          <p14:tracePt t="60652" x="2432050" y="5567363"/>
          <p14:tracePt t="60660" x="2401888" y="5567363"/>
          <p14:tracePt t="60668" x="2387600" y="5553075"/>
          <p14:tracePt t="60676" x="2357438" y="5522913"/>
          <p14:tracePt t="60684" x="2341563" y="5507038"/>
          <p14:tracePt t="60692" x="2327275" y="5492750"/>
          <p14:tracePt t="60700" x="2312988" y="5476875"/>
          <p14:tracePt t="60708" x="2282825" y="5462588"/>
          <p14:tracePt t="60716" x="2266950" y="5446713"/>
          <p14:tracePt t="60725" x="2252663" y="5432425"/>
          <p14:tracePt t="60732" x="2222500" y="5418138"/>
          <p14:tracePt t="60741" x="2206625" y="5402263"/>
          <p14:tracePt t="60748" x="2192338" y="5387975"/>
          <p14:tracePt t="60756" x="2162175" y="5372100"/>
          <p14:tracePt t="60765" x="2147888" y="5372100"/>
          <p14:tracePt t="60773" x="2132013" y="5357813"/>
          <p14:tracePt t="60781" x="2117725" y="5341938"/>
          <p14:tracePt t="60789" x="2101850" y="5341938"/>
          <p14:tracePt t="60797" x="2087563" y="5341938"/>
          <p14:tracePt t="60805" x="2071688" y="5327650"/>
          <p14:tracePt t="60814" x="2057400" y="5327650"/>
          <p14:tracePt t="60821" x="2041525" y="5327650"/>
          <p14:tracePt t="60830" x="2027238" y="5311775"/>
          <p14:tracePt t="60837" x="2011363" y="5311775"/>
          <p14:tracePt t="60854" x="1997075" y="5311775"/>
          <p14:tracePt t="60870" x="1981200" y="5311775"/>
          <p14:tracePt t="60887" x="1966913" y="5311775"/>
          <p14:tracePt t="60902" x="1952625" y="5311775"/>
          <p14:tracePt t="60927" x="1936750" y="5311775"/>
          <p14:tracePt t="60960" x="1922463" y="5311775"/>
          <p14:tracePt t="60977" x="1906588" y="5311775"/>
          <p14:tracePt t="60993" x="1892300" y="5311775"/>
          <p14:tracePt t="60999" x="1892300" y="5327650"/>
          <p14:tracePt t="61007" x="1876425" y="5327650"/>
          <p14:tracePt t="61024" x="1862138" y="5341938"/>
          <p14:tracePt t="61049" x="1846263" y="5357813"/>
          <p14:tracePt t="61065" x="1831975" y="5372100"/>
          <p14:tracePt t="61088" x="1816100" y="5387975"/>
          <p14:tracePt t="61096" x="1816100" y="5402263"/>
          <p14:tracePt t="61114" x="1801813" y="5402263"/>
          <p14:tracePt t="61120" x="1801813" y="5418138"/>
          <p14:tracePt t="61129" x="1801813" y="5432425"/>
          <p14:tracePt t="61146" x="1787525" y="5446713"/>
          <p14:tracePt t="61170" x="1787525" y="5462588"/>
          <p14:tracePt t="61177" x="1787525" y="5476875"/>
          <p14:tracePt t="61193" x="1771650" y="5476875"/>
          <p14:tracePt t="61201" x="1771650" y="5492750"/>
          <p14:tracePt t="61209" x="1771650" y="5507038"/>
          <p14:tracePt t="61226" x="1771650" y="5522913"/>
          <p14:tracePt t="61242" x="1771650" y="5537200"/>
          <p14:tracePt t="61258" x="1771650" y="5553075"/>
          <p14:tracePt t="61291" x="1771650" y="5567363"/>
          <p14:tracePt t="61306" x="1771650" y="5581650"/>
          <p14:tracePt t="61322" x="1771650" y="5597525"/>
          <p14:tracePt t="61339" x="1771650" y="5611813"/>
          <p14:tracePt t="61355" x="1771650" y="5627688"/>
          <p14:tracePt t="61380" x="1757363" y="5641975"/>
          <p14:tracePt t="61397" x="1757363" y="5657850"/>
          <p14:tracePt t="61428" x="1757363" y="5672138"/>
          <p14:tracePt t="61493" x="1757363" y="5688013"/>
          <p14:tracePt t="61678" x="1757363" y="5672138"/>
          <p14:tracePt t="61710" x="1757363" y="5657850"/>
          <p14:tracePt t="61726" x="1757363" y="5641975"/>
          <p14:tracePt t="61750" x="1757363" y="5627688"/>
          <p14:tracePt t="61758" x="1771650" y="5627688"/>
          <p14:tracePt t="61766" x="1771650" y="5611813"/>
          <p14:tracePt t="61783" x="1771650" y="5597525"/>
          <p14:tracePt t="61789" x="1771650" y="5581650"/>
          <p14:tracePt t="61798" x="1787525" y="5567363"/>
          <p14:tracePt t="61806" x="1787525" y="5553075"/>
          <p14:tracePt t="61814" x="1787525" y="5537200"/>
          <p14:tracePt t="61822" x="1801813" y="5522913"/>
          <p14:tracePt t="61831" x="1801813" y="5492750"/>
          <p14:tracePt t="61838" x="1801813" y="5476875"/>
          <p14:tracePt t="61847" x="1816100" y="5446713"/>
          <p14:tracePt t="61854" x="1816100" y="5432425"/>
          <p14:tracePt t="61863" x="1816100" y="5418138"/>
          <p14:tracePt t="61871" x="1816100" y="5387975"/>
          <p14:tracePt t="61879" x="1816100" y="5372100"/>
          <p14:tracePt t="61887" x="1816100" y="5357813"/>
          <p14:tracePt t="61895" x="1816100" y="5327650"/>
          <p14:tracePt t="61903" x="1816100" y="5311775"/>
          <p14:tracePt t="61911" x="1816100" y="5297488"/>
          <p14:tracePt t="61919" x="1816100" y="5281613"/>
          <p14:tracePt t="61927" x="1816100" y="5267325"/>
          <p14:tracePt t="61935" x="1816100" y="5253038"/>
          <p14:tracePt t="61952" x="1816100" y="5237163"/>
          <p14:tracePt t="61961" x="1801813" y="5237163"/>
          <p14:tracePt t="61968" x="1787525" y="5222875"/>
          <p14:tracePt t="61993" x="1771650" y="5207000"/>
          <p14:tracePt t="62001" x="1757363" y="5207000"/>
          <p14:tracePt t="62008" x="1757363" y="5192713"/>
          <p14:tracePt t="62016" x="1741488" y="5192713"/>
          <p14:tracePt t="62024" x="1727200" y="5192713"/>
          <p14:tracePt t="62032" x="1711325" y="5192713"/>
          <p14:tracePt t="62040" x="1697038" y="5176838"/>
          <p14:tracePt t="62048" x="1681163" y="5176838"/>
          <p14:tracePt t="62065" x="1666875" y="5176838"/>
          <p14:tracePt t="62073" x="1651000" y="5176838"/>
          <p14:tracePt t="62080" x="1636713" y="5176838"/>
          <p14:tracePt t="62088" x="1620838" y="5176838"/>
          <p14:tracePt t="62096" x="1606550" y="5176838"/>
          <p14:tracePt t="62105" x="1592263" y="5176838"/>
          <p14:tracePt t="62121" x="1576388" y="5176838"/>
          <p14:tracePt t="62138" x="1562100" y="5176838"/>
          <p14:tracePt t="62146" x="1546225" y="5192713"/>
          <p14:tracePt t="62170" x="1531938" y="5207000"/>
          <p14:tracePt t="62178" x="1516063" y="5207000"/>
          <p14:tracePt t="62193" x="1501775" y="5207000"/>
          <p14:tracePt t="62202" x="1501775" y="5222875"/>
          <p14:tracePt t="62210" x="1485900" y="5222875"/>
          <p14:tracePt t="62226" x="1471613" y="5237163"/>
          <p14:tracePt t="62242" x="1455738" y="5253038"/>
          <p14:tracePt t="62250" x="1441450" y="5253038"/>
          <p14:tracePt t="62258" x="1441450" y="5267325"/>
          <p14:tracePt t="62267" x="1427163" y="5267325"/>
          <p14:tracePt t="62274" x="1427163" y="5281613"/>
          <p14:tracePt t="62282" x="1411288" y="5281613"/>
          <p14:tracePt t="62290" x="1411288" y="5297488"/>
          <p14:tracePt t="62299" x="1397000" y="5311775"/>
          <p14:tracePt t="62306" x="1381125" y="5327650"/>
          <p14:tracePt t="62315" x="1366838" y="5341938"/>
          <p14:tracePt t="62322" x="1366838" y="5372100"/>
          <p14:tracePt t="62331" x="1350963" y="5372100"/>
          <p14:tracePt t="62339" x="1336675" y="5402263"/>
          <p14:tracePt t="62347" x="1336675" y="5418138"/>
          <p14:tracePt t="62355" x="1320800" y="5446713"/>
          <p14:tracePt t="62363" x="1320800" y="5462588"/>
          <p14:tracePt t="62371" x="1306513" y="5462588"/>
          <p14:tracePt t="62379" x="1306513" y="5476875"/>
          <p14:tracePt t="62387" x="1306513" y="5492750"/>
          <p14:tracePt t="62396" x="1306513" y="5507038"/>
          <p14:tracePt t="62403" x="1290638" y="5522913"/>
          <p14:tracePt t="62419" x="1290638" y="5537200"/>
          <p14:tracePt t="62427" x="1290638" y="5553075"/>
          <p14:tracePt t="62453" x="1290638" y="5567363"/>
          <p14:tracePt t="62469" x="1290638" y="5581650"/>
          <p14:tracePt t="62485" x="1290638" y="5597525"/>
          <p14:tracePt t="62492" x="1276350" y="5611813"/>
          <p14:tracePt t="62501" x="1276350" y="5627688"/>
          <p14:tracePt t="62516" x="1276350" y="5641975"/>
          <p14:tracePt t="62524" x="1276350" y="5657850"/>
          <p14:tracePt t="62533" x="1276350" y="5672138"/>
          <p14:tracePt t="62550" x="1276350" y="5702300"/>
          <p14:tracePt t="62969" x="1276350" y="5688013"/>
          <p14:tracePt t="62977" x="1260475" y="5672138"/>
          <p14:tracePt t="62984" x="1246188" y="5657850"/>
          <p14:tracePt t="62993" x="1246188" y="5641975"/>
          <p14:tracePt t="63000" x="1231900" y="5627688"/>
          <p14:tracePt t="63009" x="1216025" y="5611813"/>
          <p14:tracePt t="63017" x="1216025" y="5597525"/>
          <p14:tracePt t="63025" x="1201738" y="5581650"/>
          <p14:tracePt t="63032" x="1185863" y="5567363"/>
          <p14:tracePt t="63041" x="1185863" y="5553075"/>
          <p14:tracePt t="63049" x="1171575" y="5537200"/>
          <p14:tracePt t="63057" x="1155700" y="5522913"/>
          <p14:tracePt t="63074" x="1141413" y="5507038"/>
          <p14:tracePt t="63091" x="1125538" y="5492750"/>
          <p14:tracePt t="63106" x="1111250" y="5476875"/>
          <p14:tracePt t="63122" x="1095375" y="5476875"/>
          <p14:tracePt t="63130" x="1095375" y="5462588"/>
          <p14:tracePt t="63138" x="1081088" y="5462588"/>
          <p14:tracePt t="63155" x="1066800" y="5462588"/>
          <p14:tracePt t="63163" x="1050925" y="5446713"/>
          <p14:tracePt t="63179" x="1036638" y="5446713"/>
          <p14:tracePt t="63187" x="1020763" y="5446713"/>
          <p14:tracePt t="63194" x="1006475" y="5432425"/>
          <p14:tracePt t="63202" x="990600" y="5432425"/>
          <p14:tracePt t="63210" x="976313" y="5432425"/>
          <p14:tracePt t="63219" x="960438" y="5432425"/>
          <p14:tracePt t="63227" x="946150" y="5432425"/>
          <p14:tracePt t="63235" x="930275" y="5432425"/>
          <p14:tracePt t="63251" x="915988" y="5432425"/>
          <p14:tracePt t="63259" x="900113" y="5432425"/>
          <p14:tracePt t="63268" x="900113" y="5446713"/>
          <p14:tracePt t="63275" x="885825" y="5446713"/>
          <p14:tracePt t="63283" x="871538" y="5446713"/>
          <p14:tracePt t="63291" x="871538" y="5462588"/>
          <p14:tracePt t="63299" x="855663" y="5462588"/>
          <p14:tracePt t="63316" x="841375" y="5462588"/>
          <p14:tracePt t="63323" x="825500" y="5476875"/>
          <p14:tracePt t="63340" x="811213" y="5492750"/>
          <p14:tracePt t="63356" x="795338" y="5507038"/>
          <p14:tracePt t="63372" x="781050" y="5522913"/>
          <p14:tracePt t="63388" x="765175" y="5537200"/>
          <p14:tracePt t="63404" x="750888" y="5553075"/>
          <p14:tracePt t="63421" x="750888" y="5567363"/>
          <p14:tracePt t="63430" x="735013" y="5567363"/>
          <p14:tracePt t="63447" x="735013" y="5581650"/>
          <p14:tracePt t="63453" x="720725" y="5581650"/>
          <p14:tracePt t="63469" x="720725" y="5597525"/>
          <p14:tracePt t="65310" x="706438" y="5581650"/>
          <p14:tracePt t="65318" x="676275" y="5553075"/>
          <p14:tracePt t="65325" x="646113" y="5537200"/>
          <p14:tracePt t="65333" x="630238" y="5507038"/>
          <p14:tracePt t="65341" x="585788" y="5476875"/>
          <p14:tracePt t="65349" x="555625" y="5432425"/>
          <p14:tracePt t="65358" x="495300" y="5372100"/>
          <p14:tracePt t="65365" x="374650" y="5253038"/>
          <p14:tracePt t="65373" x="300038" y="5146675"/>
          <p14:tracePt t="65381" x="225425" y="5041900"/>
          <p14:tracePt t="65390" x="134938" y="4892675"/>
          <p14:tracePt t="65397" x="44450" y="4727575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7C4-1847-EF42-A107-2D7DCF05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spot the pattern?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BACC0-0A2D-9742-94BA-9AA0EB243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7" y="2149938"/>
            <a:ext cx="5952785" cy="3797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864EF-064C-BA47-8302-ADBD9EE55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117" y="2213444"/>
            <a:ext cx="5634466" cy="36031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5C126C-891D-AD42-ABCC-8A026B05F03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05600" y="1560600"/>
              <a:ext cx="8558640" cy="2371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5C126C-891D-AD42-ABCC-8A026B05F0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6240" y="1551240"/>
                <a:ext cx="8577360" cy="23900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480E184-BC3E-D540-9697-D2E570524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78"/>
    </mc:Choice>
    <mc:Fallback>
      <p:transition spd="slow" advTm="21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8E4D-F587-4048-8684-E7FFF555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DC86-63FC-3047-9203-A486D961B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1: Let’s practice counting to 20, let’s go forwards first … and then backwards!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2: We have the number 20 (trace it), two base 10 rods because 10 + 10 = 20, 4 hands (count the fingers and thumbs), 2 Numicon 10s and 2 tens frames.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3: 2 parts make a whole! What + what = 20? Let’s find out!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4: Count from 16 up to 20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5: Count from 15 to 20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6: Count from 7 to 20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7: Count down from 20 to 12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8: Count down from 20 to 14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9: Count down from 20 to 9 using the number line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10: Can you spot the pattern? Look at the first number in each calculation</a:t>
            </a:r>
          </a:p>
        </p:txBody>
      </p:sp>
    </p:spTree>
    <p:extLst>
      <p:ext uri="{BB962C8B-B14F-4D97-AF65-F5344CB8AC3E}">
        <p14:creationId xmlns:p14="http://schemas.microsoft.com/office/powerpoint/2010/main" val="194318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89B06B4-CD98-8E4B-B6B0-A6C1ED377425}"/>
              </a:ext>
            </a:extLst>
          </p:cNvPr>
          <p:cNvGrpSpPr/>
          <p:nvPr/>
        </p:nvGrpSpPr>
        <p:grpSpPr>
          <a:xfrm>
            <a:off x="8914333" y="4371255"/>
            <a:ext cx="2635115" cy="2121620"/>
            <a:chOff x="7287361" y="2288921"/>
            <a:chExt cx="4460390" cy="38402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D2F0CD-5864-6A48-BC66-5F73B0E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7362" y="2288921"/>
              <a:ext cx="4460389" cy="187226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B5BAB4-E2DE-9040-B505-C2903BF25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7361" y="4256869"/>
              <a:ext cx="4460389" cy="1872262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F986A1-A5AA-4D4A-84A9-41E078626789}"/>
                </a:ext>
              </a:extLst>
            </p:cNvPr>
            <p:cNvSpPr/>
            <p:nvPr/>
          </p:nvSpPr>
          <p:spPr>
            <a:xfrm>
              <a:off x="7418888" y="2404911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DACD1F-1A30-6B4B-8997-60FEFE039ED5}"/>
                </a:ext>
              </a:extLst>
            </p:cNvPr>
            <p:cNvSpPr/>
            <p:nvPr/>
          </p:nvSpPr>
          <p:spPr>
            <a:xfrm>
              <a:off x="9150733" y="2404910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F92D52-8C5E-EE4D-A303-990535862AD4}"/>
                </a:ext>
              </a:extLst>
            </p:cNvPr>
            <p:cNvSpPr/>
            <p:nvPr/>
          </p:nvSpPr>
          <p:spPr>
            <a:xfrm>
              <a:off x="10029808" y="2417268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B3DA7C-B839-1041-96F6-B5302ABBC8CF}"/>
                </a:ext>
              </a:extLst>
            </p:cNvPr>
            <p:cNvSpPr/>
            <p:nvPr/>
          </p:nvSpPr>
          <p:spPr>
            <a:xfrm>
              <a:off x="10903494" y="2404911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866803-5B7F-614B-89F9-C3A3ADEFBB44}"/>
                </a:ext>
              </a:extLst>
            </p:cNvPr>
            <p:cNvSpPr/>
            <p:nvPr/>
          </p:nvSpPr>
          <p:spPr>
            <a:xfrm>
              <a:off x="8281762" y="2404909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B9F212-C2F7-364B-9148-E15D61C2F6E9}"/>
                </a:ext>
              </a:extLst>
            </p:cNvPr>
            <p:cNvSpPr/>
            <p:nvPr/>
          </p:nvSpPr>
          <p:spPr>
            <a:xfrm>
              <a:off x="7418888" y="3276865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F14DB7-47F1-004B-9F1A-7AB9BD5BC6AC}"/>
                </a:ext>
              </a:extLst>
            </p:cNvPr>
            <p:cNvSpPr/>
            <p:nvPr/>
          </p:nvSpPr>
          <p:spPr>
            <a:xfrm>
              <a:off x="9150733" y="3276864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3C6CCA-80CF-B941-ACD1-61FF97F6C732}"/>
                </a:ext>
              </a:extLst>
            </p:cNvPr>
            <p:cNvSpPr/>
            <p:nvPr/>
          </p:nvSpPr>
          <p:spPr>
            <a:xfrm>
              <a:off x="10029808" y="3289222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67D8B0-3128-E04F-876F-784E9FA6350C}"/>
                </a:ext>
              </a:extLst>
            </p:cNvPr>
            <p:cNvSpPr/>
            <p:nvPr/>
          </p:nvSpPr>
          <p:spPr>
            <a:xfrm>
              <a:off x="10903494" y="3276865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EACD18-850F-F443-863C-319EF4006DF0}"/>
                </a:ext>
              </a:extLst>
            </p:cNvPr>
            <p:cNvSpPr/>
            <p:nvPr/>
          </p:nvSpPr>
          <p:spPr>
            <a:xfrm>
              <a:off x="8281762" y="3276863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D2AC0D-0F32-8449-8392-E6FF909214DB}"/>
                </a:ext>
              </a:extLst>
            </p:cNvPr>
            <p:cNvSpPr/>
            <p:nvPr/>
          </p:nvSpPr>
          <p:spPr>
            <a:xfrm>
              <a:off x="7394174" y="4380238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66625B-BF75-9047-8882-1AE8A6FAFB45}"/>
                </a:ext>
              </a:extLst>
            </p:cNvPr>
            <p:cNvSpPr/>
            <p:nvPr/>
          </p:nvSpPr>
          <p:spPr>
            <a:xfrm>
              <a:off x="9126019" y="4380237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BCC7A2-D759-884E-85D8-1022661D2D24}"/>
                </a:ext>
              </a:extLst>
            </p:cNvPr>
            <p:cNvSpPr/>
            <p:nvPr/>
          </p:nvSpPr>
          <p:spPr>
            <a:xfrm>
              <a:off x="10005094" y="4392595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5509B3-1098-F245-A59C-3C0EFA22B198}"/>
                </a:ext>
              </a:extLst>
            </p:cNvPr>
            <p:cNvSpPr/>
            <p:nvPr/>
          </p:nvSpPr>
          <p:spPr>
            <a:xfrm>
              <a:off x="10878780" y="4380238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26B414-CCD0-D04D-A272-5B470AB91696}"/>
                </a:ext>
              </a:extLst>
            </p:cNvPr>
            <p:cNvSpPr/>
            <p:nvPr/>
          </p:nvSpPr>
          <p:spPr>
            <a:xfrm>
              <a:off x="8257048" y="4380236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C61743-EDD9-974E-81DB-BAADFBAD548D}"/>
                </a:ext>
              </a:extLst>
            </p:cNvPr>
            <p:cNvSpPr/>
            <p:nvPr/>
          </p:nvSpPr>
          <p:spPr>
            <a:xfrm>
              <a:off x="7406531" y="5276383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4C818D7-27AA-294D-9E09-6628BE6424EF}"/>
                </a:ext>
              </a:extLst>
            </p:cNvPr>
            <p:cNvSpPr/>
            <p:nvPr/>
          </p:nvSpPr>
          <p:spPr>
            <a:xfrm>
              <a:off x="9138376" y="5276382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DF4548-766F-0346-B6F9-3D49DD16FC46}"/>
                </a:ext>
              </a:extLst>
            </p:cNvPr>
            <p:cNvSpPr/>
            <p:nvPr/>
          </p:nvSpPr>
          <p:spPr>
            <a:xfrm>
              <a:off x="10017451" y="5288740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5BF841-1337-544D-9CFD-FBEE5254F238}"/>
                </a:ext>
              </a:extLst>
            </p:cNvPr>
            <p:cNvSpPr/>
            <p:nvPr/>
          </p:nvSpPr>
          <p:spPr>
            <a:xfrm>
              <a:off x="10891137" y="5276383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D28735B-AA47-0749-9897-210FDE4C9FF2}"/>
                </a:ext>
              </a:extLst>
            </p:cNvPr>
            <p:cNvSpPr/>
            <p:nvPr/>
          </p:nvSpPr>
          <p:spPr>
            <a:xfrm>
              <a:off x="8269405" y="5276381"/>
              <a:ext cx="733643" cy="7336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454CAA7-E222-7747-8C17-74531E8F7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037" y="1075615"/>
            <a:ext cx="881916" cy="21417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1D00A5-F77E-2447-8906-86ADCEF63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3411" y="1075615"/>
            <a:ext cx="881917" cy="214179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98E96EA-36D7-0242-A596-FB918D24A91A}"/>
              </a:ext>
            </a:extLst>
          </p:cNvPr>
          <p:cNvGrpSpPr/>
          <p:nvPr/>
        </p:nvGrpSpPr>
        <p:grpSpPr>
          <a:xfrm>
            <a:off x="454659" y="4933141"/>
            <a:ext cx="6675190" cy="1559734"/>
            <a:chOff x="195167" y="4383963"/>
            <a:chExt cx="8704658" cy="2217328"/>
          </a:xfrm>
        </p:grpSpPr>
        <p:pic>
          <p:nvPicPr>
            <p:cNvPr id="5" name="Picture 2" descr="10 fingers – Keep It Simple Activities">
              <a:extLst>
                <a:ext uri="{FF2B5EF4-FFF2-40B4-BE49-F238E27FC236}">
                  <a16:creationId xmlns:a16="http://schemas.microsoft.com/office/drawing/2014/main" id="{AAE01E2A-7D10-5249-9797-37EA7027E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67" y="4410541"/>
              <a:ext cx="4400550" cy="219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10 fingers – Keep It Simple Activities">
              <a:extLst>
                <a:ext uri="{FF2B5EF4-FFF2-40B4-BE49-F238E27FC236}">
                  <a16:creationId xmlns:a16="http://schemas.microsoft.com/office/drawing/2014/main" id="{4325E453-FA95-DD4C-AFD0-33D484818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275" y="4383963"/>
              <a:ext cx="4400550" cy="219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E8C3F34C-2571-4847-AC15-E691230774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865" y="1029353"/>
            <a:ext cx="1451060" cy="33745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67AED5-1747-9242-BB31-CC10A002B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589" y="1031571"/>
            <a:ext cx="1451060" cy="33745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E291EE0-7F67-484D-9F9A-EF8A21CC84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9700" y="383821"/>
            <a:ext cx="4292600" cy="3683000"/>
          </a:xfrm>
          <a:prstGeom prst="rect">
            <a:avLst/>
          </a:prstGeom>
        </p:spPr>
      </p:pic>
      <p:pic>
        <p:nvPicPr>
          <p:cNvPr id="38" name="Audio 37">
            <a:hlinkClick r:id="" action="ppaction://media"/>
            <a:extLst>
              <a:ext uri="{FF2B5EF4-FFF2-40B4-BE49-F238E27FC236}">
                <a16:creationId xmlns:a16="http://schemas.microsoft.com/office/drawing/2014/main" id="{6C563C18-6AEF-AF44-9FEF-D87F88D76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99"/>
    </mc:Choice>
    <mc:Fallback xmlns="">
      <p:transition spd="slow" advTm="52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37" x="1606550" y="6183313"/>
          <p14:tracePt t="2944" x="1697038" y="5837238"/>
          <p14:tracePt t="2950" x="1831975" y="5432425"/>
          <p14:tracePt t="2958" x="1981200" y="5027613"/>
          <p14:tracePt t="2980" x="2071688" y="4816475"/>
          <p14:tracePt t="2986" x="2673350" y="3467100"/>
          <p14:tracePt t="2993" x="2808288" y="3241675"/>
          <p14:tracePt t="3000" x="2882900" y="3076575"/>
          <p14:tracePt t="3007" x="2973388" y="2941638"/>
          <p14:tracePt t="3015" x="3122613" y="2671763"/>
          <p14:tracePt t="3023" x="3287713" y="2430463"/>
          <p14:tracePt t="3031" x="3363913" y="2355850"/>
          <p14:tracePt t="3039" x="3482975" y="2206625"/>
          <p14:tracePt t="3047" x="3573463" y="2085975"/>
          <p14:tracePt t="3055" x="3648075" y="1995488"/>
          <p14:tracePt t="3063" x="3724275" y="1935163"/>
          <p14:tracePt t="3071" x="3798888" y="1876425"/>
          <p14:tracePt t="3079" x="3843338" y="1846263"/>
          <p14:tracePt t="3087" x="3903663" y="1816100"/>
          <p14:tracePt t="3096" x="3948113" y="1800225"/>
          <p14:tracePt t="3103" x="4008438" y="1800225"/>
          <p14:tracePt t="3113" x="4054475" y="1785938"/>
          <p14:tracePt t="3120" x="4114800" y="1785938"/>
          <p14:tracePt t="3130" x="4129088" y="1785938"/>
          <p14:tracePt t="3136" x="4173538" y="1770063"/>
          <p14:tracePt t="3145" x="4219575" y="1770063"/>
          <p14:tracePt t="3152" x="4279900" y="1755775"/>
          <p14:tracePt t="3162" x="4324350" y="1741488"/>
          <p14:tracePt t="3168" x="4368800" y="1741488"/>
          <p14:tracePt t="3179" x="4414838" y="1711325"/>
          <p14:tracePt t="3184" x="4459288" y="1695450"/>
          <p14:tracePt t="3195" x="4519613" y="1681163"/>
          <p14:tracePt t="3200" x="4564063" y="1635125"/>
          <p14:tracePt t="3212" x="4624388" y="1620838"/>
          <p14:tracePt t="3216" x="4668838" y="1576388"/>
          <p14:tracePt t="3229" x="4714875" y="1530350"/>
          <p14:tracePt t="3232" x="4759325" y="1500188"/>
          <p14:tracePt t="3245" x="4789488" y="1485900"/>
          <p14:tracePt t="3249" x="4819650" y="1439863"/>
          <p14:tracePt t="3262" x="4849813" y="1411288"/>
          <p14:tracePt t="3266" x="4864100" y="1395413"/>
          <p14:tracePt t="3279" x="4879975" y="1395413"/>
          <p14:tracePt t="3282" x="4894263" y="1381125"/>
          <p14:tracePt t="3314" x="4879975" y="1381125"/>
          <p14:tracePt t="3322" x="4849813" y="1381125"/>
          <p14:tracePt t="3330" x="4835525" y="1381125"/>
          <p14:tracePt t="3338" x="4819650" y="1381125"/>
          <p14:tracePt t="3346" x="4789488" y="1381125"/>
          <p14:tracePt t="3354" x="4775200" y="1381125"/>
          <p14:tracePt t="3370" x="4759325" y="1381125"/>
          <p14:tracePt t="3386" x="4745038" y="1365250"/>
          <p14:tracePt t="3395" x="4745038" y="1350963"/>
          <p14:tracePt t="3402" x="4745038" y="1335088"/>
          <p14:tracePt t="3410" x="4745038" y="1304925"/>
          <p14:tracePt t="3418" x="4745038" y="1276350"/>
          <p14:tracePt t="3427" x="4745038" y="1230313"/>
          <p14:tracePt t="3435" x="4745038" y="1200150"/>
          <p14:tracePt t="3443" x="4745038" y="1169988"/>
          <p14:tracePt t="3451" x="4745038" y="1139825"/>
          <p14:tracePt t="3459" x="4745038" y="1125538"/>
          <p14:tracePt t="3467" x="4745038" y="1111250"/>
          <p14:tracePt t="3475" x="4729163" y="1081088"/>
          <p14:tracePt t="3483" x="4699000" y="1081088"/>
          <p14:tracePt t="3491" x="4654550" y="1081088"/>
          <p14:tracePt t="3499" x="4579938" y="1095375"/>
          <p14:tracePt t="3994" x="4594225" y="1095375"/>
          <p14:tracePt t="4002" x="4610100" y="1095375"/>
          <p14:tracePt t="4010" x="4624388" y="1095375"/>
          <p14:tracePt t="4019" x="4640263" y="1081088"/>
          <p14:tracePt t="4026" x="4668838" y="1081088"/>
          <p14:tracePt t="4034" x="4684713" y="1081088"/>
          <p14:tracePt t="4042" x="4714875" y="1081088"/>
          <p14:tracePt t="4051" x="4729163" y="1065213"/>
          <p14:tracePt t="4059" x="4759325" y="1065213"/>
          <p14:tracePt t="4068" x="4789488" y="1065213"/>
          <p14:tracePt t="4076" x="4805363" y="1065213"/>
          <p14:tracePt t="4084" x="4819650" y="1065213"/>
          <p14:tracePt t="4090" x="4849813" y="1050925"/>
          <p14:tracePt t="4099" x="4864100" y="1050925"/>
          <p14:tracePt t="4107" x="4879975" y="1050925"/>
          <p14:tracePt t="4115" x="4894263" y="1050925"/>
          <p14:tracePt t="4123" x="4910138" y="1050925"/>
          <p14:tracePt t="4139" x="4924425" y="1050925"/>
          <p14:tracePt t="4147" x="4940300" y="1050925"/>
          <p14:tracePt t="4155" x="4954588" y="1050925"/>
          <p14:tracePt t="4163" x="4970463" y="1050925"/>
          <p14:tracePt t="4180" x="4984750" y="1035050"/>
          <p14:tracePt t="4188" x="5000625" y="1035050"/>
          <p14:tracePt t="4196" x="5014913" y="1035050"/>
          <p14:tracePt t="4203" x="5029200" y="1035050"/>
          <p14:tracePt t="4213" x="5059363" y="1035050"/>
          <p14:tracePt t="4220" x="5075238" y="1035050"/>
          <p14:tracePt t="4230" x="5089525" y="1035050"/>
          <p14:tracePt t="4237" x="5105400" y="1035050"/>
          <p14:tracePt t="4244" x="5135563" y="1035050"/>
          <p14:tracePt t="4253" x="5149850" y="1035050"/>
          <p14:tracePt t="4262" x="5165725" y="1035050"/>
          <p14:tracePt t="4269" x="5180013" y="1035050"/>
          <p14:tracePt t="4278" x="5195888" y="1035050"/>
          <p14:tracePt t="4284" x="5224463" y="1035050"/>
          <p14:tracePt t="4301" x="5240338" y="1050925"/>
          <p14:tracePt t="4310" x="5254625" y="1050925"/>
          <p14:tracePt t="4326" x="5270500" y="1065213"/>
          <p14:tracePt t="4342" x="5284788" y="1081088"/>
          <p14:tracePt t="4358" x="5284788" y="1095375"/>
          <p14:tracePt t="4365" x="5300663" y="1111250"/>
          <p14:tracePt t="4373" x="5300663" y="1125538"/>
          <p14:tracePt t="4382" x="5300663" y="1139825"/>
          <p14:tracePt t="4389" x="5314950" y="1169988"/>
          <p14:tracePt t="4398" x="5314950" y="1185863"/>
          <p14:tracePt t="4406" x="5314950" y="1200150"/>
          <p14:tracePt t="4414" x="5314950" y="1216025"/>
          <p14:tracePt t="4421" x="5314950" y="1246188"/>
          <p14:tracePt t="4438" x="5330825" y="1260475"/>
          <p14:tracePt t="4447" x="5330825" y="1276350"/>
          <p14:tracePt t="4454" x="5330825" y="1290638"/>
          <p14:tracePt t="4463" x="5330825" y="1320800"/>
          <p14:tracePt t="4470" x="5330825" y="1335088"/>
          <p14:tracePt t="4486" x="5330825" y="1350963"/>
          <p14:tracePt t="4495" x="5330825" y="1381125"/>
          <p14:tracePt t="4502" x="5330825" y="1395413"/>
          <p14:tracePt t="4511" x="5330825" y="1411288"/>
          <p14:tracePt t="4519" x="5330825" y="1425575"/>
          <p14:tracePt t="4527" x="5330825" y="1439863"/>
          <p14:tracePt t="4535" x="5330825" y="1455738"/>
          <p14:tracePt t="4544" x="5314950" y="1470025"/>
          <p14:tracePt t="4551" x="5314950" y="1485900"/>
          <p14:tracePt t="4560" x="5300663" y="1500188"/>
          <p14:tracePt t="4567" x="5300663" y="1516063"/>
          <p14:tracePt t="4577" x="5284788" y="1530350"/>
          <p14:tracePt t="4583" x="5284788" y="1546225"/>
          <p14:tracePt t="4591" x="5254625" y="1576388"/>
          <p14:tracePt t="4600" x="5254625" y="1590675"/>
          <p14:tracePt t="4607" x="5240338" y="1604963"/>
          <p14:tracePt t="4616" x="5224463" y="1620838"/>
          <p14:tracePt t="4623" x="5210175" y="1635125"/>
          <p14:tracePt t="4631" x="5210175" y="1651000"/>
          <p14:tracePt t="4639" x="5195888" y="1681163"/>
          <p14:tracePt t="4648" x="5180013" y="1695450"/>
          <p14:tracePt t="4655" x="5165725" y="1711325"/>
          <p14:tracePt t="4665" x="5135563" y="1741488"/>
          <p14:tracePt t="4672" x="5135563" y="1755775"/>
          <p14:tracePt t="4680" x="5119688" y="1785938"/>
          <p14:tracePt t="4687" x="5105400" y="1800225"/>
          <p14:tracePt t="4697" x="5075238" y="1816100"/>
          <p14:tracePt t="4704" x="5075238" y="1830388"/>
          <p14:tracePt t="4713" x="5059363" y="1860550"/>
          <p14:tracePt t="4721" x="5045075" y="1876425"/>
          <p14:tracePt t="4729" x="5029200" y="1890713"/>
          <p14:tracePt t="4736" x="5014913" y="1920875"/>
          <p14:tracePt t="4746" x="5000625" y="1935163"/>
          <p14:tracePt t="4753" x="4984750" y="1965325"/>
          <p14:tracePt t="4762" x="4970463" y="1995488"/>
          <p14:tracePt t="4769" x="4940300" y="2011363"/>
          <p14:tracePt t="4779" x="4924425" y="2025650"/>
          <p14:tracePt t="4785" x="4910138" y="2055813"/>
          <p14:tracePt t="4795" x="4894263" y="2085975"/>
          <p14:tracePt t="4801" x="4894263" y="2116138"/>
          <p14:tracePt t="4812" x="4864100" y="2146300"/>
          <p14:tracePt t="4817" x="4864100" y="2160588"/>
          <p14:tracePt t="4828" x="4849813" y="2190750"/>
          <p14:tracePt t="4833" x="4835525" y="2220913"/>
          <p14:tracePt t="4846" x="4819650" y="2235200"/>
          <p14:tracePt t="4851" x="4805363" y="2251075"/>
          <p14:tracePt t="4862" x="4805363" y="2265363"/>
          <p14:tracePt t="4866" x="4789488" y="2281238"/>
          <p14:tracePt t="4879" x="4775200" y="2295525"/>
          <p14:tracePt t="4882" x="4775200" y="2325688"/>
          <p14:tracePt t="4896" x="4759325" y="2325688"/>
          <p14:tracePt t="4899" x="4759325" y="2341563"/>
          <p14:tracePt t="4913" x="4745038" y="2355850"/>
          <p14:tracePt t="4918" x="4729163" y="2386013"/>
          <p14:tracePt t="4930" x="4714875" y="2400300"/>
          <p14:tracePt t="4935" x="4714875" y="2416175"/>
          <p14:tracePt t="4946" x="4699000" y="2430463"/>
          <p14:tracePt t="4951" x="4684713" y="2460625"/>
          <p14:tracePt t="4963" x="4668838" y="2476500"/>
          <p14:tracePt t="4967" x="4654550" y="2490788"/>
          <p14:tracePt t="4980" x="4654550" y="2506663"/>
          <p14:tracePt t="4981" x="4640263" y="2520950"/>
          <p14:tracePt t="4996" x="4640263" y="2536825"/>
          <p14:tracePt t="5003" x="4624388" y="2536825"/>
          <p14:tracePt t="5028" x="4624388" y="2551113"/>
          <p14:tracePt t="5051" x="4624388" y="2565400"/>
          <p14:tracePt t="5060" x="4610100" y="2581275"/>
          <p14:tracePt t="5068" x="4610100" y="2595563"/>
          <p14:tracePt t="5084" x="4610100" y="2611438"/>
          <p14:tracePt t="5091" x="4610100" y="2625725"/>
          <p14:tracePt t="5124" x="4610100" y="2641600"/>
          <p14:tracePt t="5172" x="4594225" y="2655888"/>
          <p14:tracePt t="5213" x="4594225" y="2671763"/>
          <p14:tracePt t="5271" x="4610100" y="2671763"/>
          <p14:tracePt t="5277" x="4624388" y="2671763"/>
          <p14:tracePt t="5287" x="4654550" y="2671763"/>
          <p14:tracePt t="5293" x="4684713" y="2671763"/>
          <p14:tracePt t="5302" x="4714875" y="2671763"/>
          <p14:tracePt t="5309" x="4729163" y="2655888"/>
          <p14:tracePt t="5318" x="4775200" y="2655888"/>
          <p14:tracePt t="5325" x="4805363" y="2655888"/>
          <p14:tracePt t="5334" x="4835525" y="2655888"/>
          <p14:tracePt t="5341" x="4849813" y="2641600"/>
          <p14:tracePt t="5350" x="4879975" y="2641600"/>
          <p14:tracePt t="5359" x="4894263" y="2641600"/>
          <p14:tracePt t="5366" x="4910138" y="2641600"/>
          <p14:tracePt t="5375" x="4924425" y="2641600"/>
          <p14:tracePt t="5382" x="4954588" y="2641600"/>
          <p14:tracePt t="5390" x="4970463" y="2655888"/>
          <p14:tracePt t="5398" x="5000625" y="2655888"/>
          <p14:tracePt t="5407" x="5029200" y="2671763"/>
          <p14:tracePt t="5414" x="5059363" y="2671763"/>
          <p14:tracePt t="5422" x="5089525" y="2686050"/>
          <p14:tracePt t="5430" x="5119688" y="2686050"/>
          <p14:tracePt t="5439" x="5149850" y="2701925"/>
          <p14:tracePt t="5446" x="5180013" y="2701925"/>
          <p14:tracePt t="5455" x="5224463" y="2701925"/>
          <p14:tracePt t="5463" x="5240338" y="2716213"/>
          <p14:tracePt t="5471" x="5270500" y="2716213"/>
          <p14:tracePt t="5479" x="5284788" y="2716213"/>
          <p14:tracePt t="5488" x="5300663" y="2716213"/>
          <p14:tracePt t="5514" x="5314950" y="2716213"/>
          <p14:tracePt t="5530" x="5314950" y="2730500"/>
          <p14:tracePt t="5536" x="5330825" y="2730500"/>
          <p14:tracePt t="5569" x="5345113" y="2730500"/>
          <p14:tracePt t="5575" x="5345113" y="2746375"/>
          <p14:tracePt t="5584" x="5360988" y="2746375"/>
          <p14:tracePt t="5592" x="5375275" y="2746375"/>
          <p14:tracePt t="5625" x="5389563" y="2746375"/>
          <p14:tracePt t="5993" x="5419725" y="2686050"/>
          <p14:tracePt t="6015" x="5449888" y="2655888"/>
          <p14:tracePt t="6021" x="5510213" y="2551113"/>
          <p14:tracePt t="6028" x="5570538" y="2460625"/>
          <p14:tracePt t="6034" x="5661025" y="2295525"/>
          <p14:tracePt t="6041" x="5780088" y="2160588"/>
          <p14:tracePt t="6049" x="5886450" y="2011363"/>
          <p14:tracePt t="6058" x="6021388" y="1846263"/>
          <p14:tracePt t="6066" x="6156325" y="1711325"/>
          <p14:tracePt t="6073" x="6275388" y="1576388"/>
          <p14:tracePt t="6082" x="6396038" y="1455738"/>
          <p14:tracePt t="6090" x="6530975" y="1335088"/>
          <p14:tracePt t="6098" x="6607175" y="1290638"/>
          <p14:tracePt t="6106" x="6726238" y="1200150"/>
          <p14:tracePt t="6114" x="6831013" y="1125538"/>
          <p14:tracePt t="6122" x="6951663" y="1050925"/>
          <p14:tracePt t="6130" x="7026275" y="1004888"/>
          <p14:tracePt t="6138" x="7102475" y="974725"/>
          <p14:tracePt t="6146" x="7177088" y="930275"/>
          <p14:tracePt t="6154" x="7207250" y="930275"/>
          <p14:tracePt t="6163" x="7251700" y="900113"/>
          <p14:tracePt t="6170" x="7297738" y="885825"/>
          <p14:tracePt t="6179" x="7342188" y="869950"/>
          <p14:tracePt t="6186" x="7372350" y="855663"/>
          <p14:tracePt t="6196" x="7402513" y="855663"/>
          <p14:tracePt t="6202" x="7416800" y="839788"/>
          <p14:tracePt t="6212" x="7446963" y="825500"/>
          <p14:tracePt t="6219" x="7477125" y="825500"/>
          <p14:tracePt t="6228" x="7493000" y="809625"/>
          <p14:tracePt t="6235" x="7507288" y="809625"/>
          <p14:tracePt t="6245" x="7523163" y="795338"/>
          <p14:tracePt t="6251" x="7537450" y="795338"/>
          <p14:tracePt t="6262" x="7537450" y="781050"/>
          <p14:tracePt t="6267" x="7551738" y="781050"/>
          <p14:tracePt t="6278" x="7551738" y="765175"/>
          <p14:tracePt t="6283" x="7567613" y="765175"/>
          <p14:tracePt t="6307" x="7581900" y="750888"/>
          <p14:tracePt t="6380" x="7581900" y="765175"/>
          <p14:tracePt t="6388" x="7567613" y="765175"/>
          <p14:tracePt t="6396" x="7551738" y="795338"/>
          <p14:tracePt t="6404" x="7523163" y="809625"/>
          <p14:tracePt t="6415" x="7493000" y="825500"/>
          <p14:tracePt t="6420" x="7462838" y="839788"/>
          <p14:tracePt t="6429" x="7432675" y="855663"/>
          <p14:tracePt t="6437" x="7402513" y="869950"/>
          <p14:tracePt t="6445" x="7386638" y="885825"/>
          <p14:tracePt t="6453" x="7356475" y="900113"/>
          <p14:tracePt t="6461" x="7312025" y="915988"/>
          <p14:tracePt t="6469" x="7297738" y="930275"/>
          <p14:tracePt t="6477" x="7267575" y="930275"/>
          <p14:tracePt t="6485" x="7237413" y="946150"/>
          <p14:tracePt t="6493" x="7221538" y="946150"/>
          <p14:tracePt t="6501" x="7191375" y="946150"/>
          <p14:tracePt t="6509" x="7177088" y="960438"/>
          <p14:tracePt t="6517" x="7146925" y="960438"/>
          <p14:tracePt t="6525" x="7132638" y="960438"/>
          <p14:tracePt t="6533" x="7116763" y="974725"/>
          <p14:tracePt t="6541" x="7086600" y="974725"/>
          <p14:tracePt t="6550" x="7042150" y="974725"/>
          <p14:tracePt t="6558" x="7026275" y="990600"/>
          <p14:tracePt t="6566" x="6981825" y="1004888"/>
          <p14:tracePt t="6574" x="6937375" y="1020763"/>
          <p14:tracePt t="6582" x="6907213" y="1035050"/>
          <p14:tracePt t="6590" x="6861175" y="1065213"/>
          <p14:tracePt t="6599" x="6802438" y="1095375"/>
          <p14:tracePt t="6606" x="6786563" y="1095375"/>
          <p14:tracePt t="6615" x="6756400" y="1111250"/>
          <p14:tracePt t="6623" x="6711950" y="1139825"/>
          <p14:tracePt t="6632" x="6681788" y="1155700"/>
          <p14:tracePt t="6640" x="6665913" y="1169988"/>
          <p14:tracePt t="6649" x="6651625" y="1185863"/>
          <p14:tracePt t="6655" x="6635750" y="1185863"/>
          <p14:tracePt t="6665" x="6621463" y="1200150"/>
          <p14:tracePt t="6671" x="6607175" y="1200150"/>
          <p14:tracePt t="6682" x="6591300" y="1216025"/>
          <p14:tracePt t="6687" x="6577013" y="1230313"/>
          <p14:tracePt t="6699" x="6561138" y="1260475"/>
          <p14:tracePt t="6703" x="6546850" y="1276350"/>
          <p14:tracePt t="6716" x="6530975" y="1304925"/>
          <p14:tracePt t="6719" x="6516688" y="1335088"/>
          <p14:tracePt t="6732" x="6500813" y="1365250"/>
          <p14:tracePt t="6735" x="6486525" y="1395413"/>
          <p14:tracePt t="6749" x="6470650" y="1425575"/>
          <p14:tracePt t="6752" x="6456363" y="1485900"/>
          <p14:tracePt t="6766" x="6442075" y="1516063"/>
          <p14:tracePt t="6770" x="6426200" y="1546225"/>
          <p14:tracePt t="6783" x="6426200" y="1590675"/>
          <p14:tracePt t="6786" x="6411913" y="1635125"/>
          <p14:tracePt t="6799" x="6396038" y="1665288"/>
          <p14:tracePt t="6802" x="6396038" y="1725613"/>
          <p14:tracePt t="6816" x="6381750" y="1770063"/>
          <p14:tracePt t="6817" x="6381750" y="1800225"/>
          <p14:tracePt t="6824" x="6365875" y="1860550"/>
          <p14:tracePt t="6833" x="6365875" y="1890713"/>
          <p14:tracePt t="6841" x="6351588" y="1935163"/>
          <p14:tracePt t="6850" x="6351588" y="1965325"/>
          <p14:tracePt t="6857" x="6351588" y="2011363"/>
          <p14:tracePt t="6866" x="6351588" y="2055813"/>
          <p14:tracePt t="6873" x="6335713" y="2085975"/>
          <p14:tracePt t="6882" x="6335713" y="2146300"/>
          <p14:tracePt t="6889" x="6335713" y="2190750"/>
          <p14:tracePt t="6899" x="6335713" y="2235200"/>
          <p14:tracePt t="6905" x="6335713" y="2281238"/>
          <p14:tracePt t="6916" x="6335713" y="2325688"/>
          <p14:tracePt t="6922" x="6335713" y="2386013"/>
          <p14:tracePt t="6932" x="6351588" y="2430463"/>
          <p14:tracePt t="6938" x="6365875" y="2490788"/>
          <p14:tracePt t="6949" x="6396038" y="2536825"/>
          <p14:tracePt t="6954" x="6396038" y="2565400"/>
          <p14:tracePt t="6966" x="6426200" y="2595563"/>
          <p14:tracePt t="6970" x="6470650" y="2671763"/>
          <p14:tracePt t="6982" x="6486525" y="2701925"/>
          <p14:tracePt t="6986" x="6516688" y="2746375"/>
          <p14:tracePt t="6999" x="6546850" y="2776538"/>
          <p14:tracePt t="7002" x="6577013" y="2820988"/>
          <p14:tracePt t="7016" x="6607175" y="2867025"/>
          <p14:tracePt t="7019" x="6635750" y="2911475"/>
          <p14:tracePt t="7033" x="6651625" y="2941638"/>
          <p14:tracePt t="7036" x="6665913" y="2986088"/>
          <p14:tracePt t="7049" x="6696075" y="3016250"/>
          <p14:tracePt t="7052" x="6711950" y="3046413"/>
          <p14:tracePt t="7066" x="6711950" y="3060700"/>
          <p14:tracePt t="7069" x="6726238" y="3060700"/>
          <p14:tracePt t="7082" x="6742113" y="3076575"/>
          <p14:tracePt t="7083" x="6742113" y="3090863"/>
          <p14:tracePt t="7099" x="6756400" y="3090863"/>
          <p14:tracePt t="7116" x="6756400" y="3106738"/>
          <p14:tracePt t="7123" x="6772275" y="3106738"/>
          <p14:tracePt t="7131" x="6786563" y="3121025"/>
          <p14:tracePt t="7139" x="6816725" y="3136900"/>
          <p14:tracePt t="7147" x="6831013" y="3136900"/>
          <p14:tracePt t="7155" x="6861175" y="3151188"/>
          <p14:tracePt t="7163" x="6891338" y="3151188"/>
          <p14:tracePt t="7171" x="6921500" y="3167063"/>
          <p14:tracePt t="7179" x="6951663" y="3167063"/>
          <p14:tracePt t="7187" x="6981825" y="3181350"/>
          <p14:tracePt t="7196" x="7011988" y="3181350"/>
          <p14:tracePt t="7204" x="7042150" y="3181350"/>
          <p14:tracePt t="7212" x="7056438" y="3195638"/>
          <p14:tracePt t="7220" x="7086600" y="3195638"/>
          <p14:tracePt t="7228" x="7116763" y="3195638"/>
          <p14:tracePt t="7236" x="7162800" y="3195638"/>
          <p14:tracePt t="7244" x="7207250" y="3195638"/>
          <p14:tracePt t="7252" x="7237413" y="3195638"/>
          <p14:tracePt t="7260" x="7281863" y="3181350"/>
          <p14:tracePt t="7268" x="7327900" y="3167063"/>
          <p14:tracePt t="7276" x="7342188" y="3151188"/>
          <p14:tracePt t="7284" x="7386638" y="3136900"/>
          <p14:tracePt t="7292" x="7432675" y="3106738"/>
          <p14:tracePt t="7300" x="7462838" y="3106738"/>
          <p14:tracePt t="7309" x="7493000" y="3076575"/>
          <p14:tracePt t="7316" x="7523163" y="3046413"/>
          <p14:tracePt t="7325" x="7567613" y="3016250"/>
          <p14:tracePt t="7333" x="7581900" y="3001963"/>
          <p14:tracePt t="7341" x="7612063" y="2986088"/>
          <p14:tracePt t="7350" x="7627938" y="2955925"/>
          <p14:tracePt t="7357" x="7658100" y="2925763"/>
          <p14:tracePt t="7366" x="7672388" y="2911475"/>
          <p14:tracePt t="7373" x="7702550" y="2881313"/>
          <p14:tracePt t="7382" x="7716838" y="2867025"/>
          <p14:tracePt t="7389" x="7732713" y="2851150"/>
          <p14:tracePt t="7399" x="7732713" y="2820988"/>
          <p14:tracePt t="7405" x="7747000" y="2790825"/>
          <p14:tracePt t="7416" x="7777163" y="2760663"/>
          <p14:tracePt t="7422" x="7793038" y="2730500"/>
          <p14:tracePt t="7432" x="7807325" y="2686050"/>
          <p14:tracePt t="7438" x="7823200" y="2641600"/>
          <p14:tracePt t="7449" x="7837488" y="2595563"/>
          <p14:tracePt t="7454" x="7853363" y="2536825"/>
          <p14:tracePt t="7465" x="7867650" y="2506663"/>
          <p14:tracePt t="7470" x="7883525" y="2446338"/>
          <p14:tracePt t="7482" x="7883525" y="2400300"/>
          <p14:tracePt t="7486" x="7897813" y="2371725"/>
          <p14:tracePt t="7499" x="7897813" y="2341563"/>
          <p14:tracePt t="7502" x="7912100" y="2295525"/>
          <p14:tracePt t="7515" x="7912100" y="2265363"/>
          <p14:tracePt t="7519" x="7912100" y="2220913"/>
          <p14:tracePt t="7533" x="7912100" y="2190750"/>
          <p14:tracePt t="7536" x="7912100" y="2146300"/>
          <p14:tracePt t="7550" x="7912100" y="2130425"/>
          <p14:tracePt t="7554" x="7897813" y="2100263"/>
          <p14:tracePt t="7566" x="7883525" y="2041525"/>
          <p14:tracePt t="7570" x="7867650" y="2025650"/>
          <p14:tracePt t="7582" x="7837488" y="1995488"/>
          <p14:tracePt t="7585" x="7807325" y="1951038"/>
          <p14:tracePt t="7599" x="7777163" y="1920875"/>
          <p14:tracePt t="7600" x="7762875" y="1906588"/>
          <p14:tracePt t="7607" x="7732713" y="1876425"/>
          <p14:tracePt t="7617" x="7702550" y="1860550"/>
          <p14:tracePt t="7624" x="7672388" y="1830388"/>
          <p14:tracePt t="7633" x="7658100" y="1816100"/>
          <p14:tracePt t="7640" x="7642225" y="1785938"/>
          <p14:tracePt t="7649" x="7627938" y="1770063"/>
          <p14:tracePt t="7656" x="7612063" y="1741488"/>
          <p14:tracePt t="7665" x="7597775" y="1725613"/>
          <p14:tracePt t="7672" x="7581900" y="1711325"/>
          <p14:tracePt t="7682" x="7581900" y="1681163"/>
          <p14:tracePt t="7688" x="7567613" y="1681163"/>
          <p14:tracePt t="7699" x="7567613" y="1665288"/>
          <p14:tracePt t="7704" x="7567613" y="1651000"/>
          <p14:tracePt t="7737" x="7551738" y="1635125"/>
          <p14:tracePt t="7770" x="7537450" y="1620838"/>
          <p14:tracePt t="7785" x="7537450" y="1604963"/>
          <p14:tracePt t="7793" x="7523163" y="1604963"/>
          <p14:tracePt t="7801" x="7507288" y="1576388"/>
          <p14:tracePt t="7809" x="7493000" y="1560513"/>
          <p14:tracePt t="7817" x="7477125" y="1546225"/>
          <p14:tracePt t="7825" x="7477125" y="1530350"/>
          <p14:tracePt t="7834" x="7462838" y="1516063"/>
          <p14:tracePt t="7841" x="7446963" y="1500188"/>
          <p14:tracePt t="7850" x="7432675" y="1485900"/>
          <p14:tracePt t="7858" x="7416800" y="1470025"/>
          <p14:tracePt t="7867" x="7416800" y="1455738"/>
          <p14:tracePt t="7874" x="7402513" y="1455738"/>
          <p14:tracePt t="7890" x="7402513" y="1439863"/>
          <p14:tracePt t="7899" x="7386638" y="1439863"/>
          <p14:tracePt t="7923" x="7386638" y="1425575"/>
          <p14:tracePt t="7956" x="7372350" y="1425575"/>
          <p14:tracePt t="7988" x="7372350" y="1411288"/>
          <p14:tracePt t="7996" x="7356475" y="1411288"/>
          <p14:tracePt t="8011" x="7342188" y="1395413"/>
          <p14:tracePt t="8028" x="7327900" y="1381125"/>
          <p14:tracePt t="8035" x="7327900" y="1365250"/>
          <p14:tracePt t="8043" x="7312025" y="1365250"/>
          <p14:tracePt t="8051" x="7312025" y="1350963"/>
          <p14:tracePt t="8059" x="7297738" y="1350963"/>
          <p14:tracePt t="8067" x="7297738" y="1335088"/>
          <p14:tracePt t="8084" x="7281863" y="1320800"/>
          <p14:tracePt t="8101" x="7281863" y="1304925"/>
          <p14:tracePt t="8117" x="7267575" y="1290638"/>
          <p14:tracePt t="8124" x="7267575" y="1276350"/>
          <p14:tracePt t="8133" x="7251700" y="1260475"/>
          <p14:tracePt t="8156" x="7251700" y="1246188"/>
          <p14:tracePt t="8173" x="7237413" y="1246188"/>
          <p14:tracePt t="8189" x="7237413" y="1230313"/>
          <p14:tracePt t="8205" x="7221538" y="1216025"/>
          <p14:tracePt t="8213" x="7207250" y="1200150"/>
          <p14:tracePt t="8221" x="7191375" y="1200150"/>
          <p14:tracePt t="8229" x="7191375" y="1185863"/>
          <p14:tracePt t="8238" x="7177088" y="1169988"/>
          <p14:tracePt t="8245" x="7162800" y="1155700"/>
          <p14:tracePt t="8254" x="7146925" y="1155700"/>
          <p14:tracePt t="8261" x="7132638" y="1139825"/>
          <p14:tracePt t="8269" x="7116763" y="1125538"/>
          <p14:tracePt t="8277" x="7102475" y="1111250"/>
          <p14:tracePt t="8294" x="7086600" y="1095375"/>
          <p14:tracePt t="8302" x="7072313" y="1095375"/>
          <p14:tracePt t="8309" x="7072313" y="1081088"/>
          <p14:tracePt t="8318" x="7056438" y="1081088"/>
          <p14:tracePt t="8335" x="7042150" y="1065213"/>
          <p14:tracePt t="8367" x="7026275" y="1065213"/>
          <p14:tracePt t="11415" x="7011988" y="1065213"/>
          <p14:tracePt t="11422" x="6996113" y="1065213"/>
          <p14:tracePt t="11430" x="6967538" y="1050925"/>
          <p14:tracePt t="11438" x="6921500" y="1035050"/>
          <p14:tracePt t="11446" x="6877050" y="1020763"/>
          <p14:tracePt t="11454" x="6831013" y="1004888"/>
          <p14:tracePt t="11462" x="6786563" y="974725"/>
          <p14:tracePt t="11471" x="6711950" y="946150"/>
          <p14:tracePt t="11478" x="6591300" y="900113"/>
          <p14:tracePt t="11487" x="6470650" y="869950"/>
          <p14:tracePt t="11494" x="6335713" y="825500"/>
          <p14:tracePt t="11503" x="6186488" y="795338"/>
          <p14:tracePt t="11511" x="6005513" y="765175"/>
          <p14:tracePt t="11519" x="5810250" y="735013"/>
          <p14:tracePt t="11527" x="5600700" y="720725"/>
          <p14:tracePt t="11535" x="5375275" y="720725"/>
          <p14:tracePt t="11543" x="5149850" y="720725"/>
          <p14:tracePt t="11551" x="4910138" y="720725"/>
          <p14:tracePt t="11559" x="4668838" y="720725"/>
          <p14:tracePt t="11567" x="4459288" y="720725"/>
          <p14:tracePt t="11576" x="4354513" y="735013"/>
          <p14:tracePt t="11584" x="4173538" y="765175"/>
          <p14:tracePt t="11592" x="4024313" y="781050"/>
          <p14:tracePt t="11600" x="3903663" y="795338"/>
          <p14:tracePt t="11608" x="3859213" y="795338"/>
          <p14:tracePt t="11617" x="3783013" y="795338"/>
          <p14:tracePt t="11623" x="3708400" y="795338"/>
          <p14:tracePt t="11883" x="3663950" y="795338"/>
          <p14:tracePt t="11892" x="3617913" y="795338"/>
          <p14:tracePt t="11898" x="3559175" y="809625"/>
          <p14:tracePt t="11906" x="3498850" y="809625"/>
          <p14:tracePt t="11915" x="3438525" y="809625"/>
          <p14:tracePt t="11922" x="3257550" y="809625"/>
          <p14:tracePt t="11931" x="3108325" y="809625"/>
          <p14:tracePt t="11939" x="2987675" y="809625"/>
          <p14:tracePt t="11947" x="2913063" y="809625"/>
          <p14:tracePt t="11955" x="2762250" y="809625"/>
          <p14:tracePt t="11963" x="2613025" y="809625"/>
          <p14:tracePt t="11971" x="2462213" y="809625"/>
          <p14:tracePt t="11979" x="2341563" y="809625"/>
          <p14:tracePt t="11987" x="2222500" y="809625"/>
          <p14:tracePt t="11995" x="2176463" y="809625"/>
          <p14:tracePt t="12003" x="2117725" y="809625"/>
          <p14:tracePt t="12011" x="2041525" y="809625"/>
          <p14:tracePt t="12019" x="2027238" y="809625"/>
          <p14:tracePt t="12027" x="1997075" y="809625"/>
          <p14:tracePt t="12222" x="1981200" y="809625"/>
          <p14:tracePt t="12230" x="1952625" y="809625"/>
          <p14:tracePt t="12238" x="1906588" y="825500"/>
          <p14:tracePt t="12245" x="1862138" y="825500"/>
          <p14:tracePt t="12253" x="1801813" y="839788"/>
          <p14:tracePt t="12262" x="1741488" y="855663"/>
          <p14:tracePt t="12270" x="1681163" y="869950"/>
          <p14:tracePt t="12278" x="1592263" y="900113"/>
          <p14:tracePt t="12286" x="1485900" y="915988"/>
          <p14:tracePt t="12293" x="1411288" y="946150"/>
          <p14:tracePt t="12302" x="1320800" y="974725"/>
          <p14:tracePt t="12310" x="1246188" y="1004888"/>
          <p14:tracePt t="12318" x="1155700" y="1050925"/>
          <p14:tracePt t="12325" x="1081088" y="1095375"/>
          <p14:tracePt t="12334" x="1006475" y="1139825"/>
          <p14:tracePt t="12341" x="930275" y="1185863"/>
          <p14:tracePt t="12351" x="871538" y="1246188"/>
          <p14:tracePt t="12358" x="795338" y="1304925"/>
          <p14:tracePt t="12367" x="750888" y="1381125"/>
          <p14:tracePt t="12374" x="690563" y="1455738"/>
          <p14:tracePt t="12383" x="646113" y="1560513"/>
          <p14:tracePt t="12391" x="600075" y="1665288"/>
          <p14:tracePt t="12400" x="569913" y="1770063"/>
          <p14:tracePt t="12407" x="539750" y="1860550"/>
          <p14:tracePt t="12416" x="525463" y="1981200"/>
          <p14:tracePt t="12423" x="511175" y="2100263"/>
          <p14:tracePt t="12433" x="495300" y="2206625"/>
          <p14:tracePt t="12439" x="495300" y="2325688"/>
          <p14:tracePt t="12449" x="495300" y="2460625"/>
          <p14:tracePt t="12456" x="495300" y="2581275"/>
          <p14:tracePt t="12466" x="495300" y="2701925"/>
          <p14:tracePt t="12471" x="495300" y="2820988"/>
          <p14:tracePt t="12483" x="495300" y="3030538"/>
          <p14:tracePt t="12487" x="495300" y="3106738"/>
          <p14:tracePt t="12499" x="495300" y="3225800"/>
          <p14:tracePt t="12503" x="511175" y="3360738"/>
          <p14:tracePt t="12516" x="511175" y="3497263"/>
          <p14:tracePt t="12520" x="555625" y="3706813"/>
          <p14:tracePt t="12533" x="555625" y="3767138"/>
          <p14:tracePt t="12536" x="569913" y="3902075"/>
          <p14:tracePt t="12549" x="600075" y="4006850"/>
          <p14:tracePt t="12552" x="615950" y="4111625"/>
          <p14:tracePt t="12566" x="630238" y="4141788"/>
          <p14:tracePt t="12570" x="660400" y="4202113"/>
          <p14:tracePt t="12583" x="706438" y="4292600"/>
          <p14:tracePt t="12586" x="735013" y="4321175"/>
          <p14:tracePt t="12600" x="765175" y="4351338"/>
          <p14:tracePt t="12603" x="811213" y="4367213"/>
          <p14:tracePt t="12616" x="841375" y="4367213"/>
          <p14:tracePt t="12618" x="885825" y="4381500"/>
          <p14:tracePt t="12634" x="930275" y="4381500"/>
          <p14:tracePt t="12635" x="976313" y="4397375"/>
          <p14:tracePt t="12641" x="1020763" y="4397375"/>
          <p14:tracePt t="12651" x="1066800" y="4397375"/>
          <p14:tracePt t="12657" x="1095375" y="4397375"/>
          <p14:tracePt t="12667" x="1141413" y="4397375"/>
          <p14:tracePt t="12673" x="1201738" y="4397375"/>
          <p14:tracePt t="12683" x="1246188" y="4381500"/>
          <p14:tracePt t="12690" x="1276350" y="4367213"/>
          <p14:tracePt t="12700" x="1336675" y="4337050"/>
          <p14:tracePt t="12706" x="1366838" y="4321175"/>
          <p14:tracePt t="12716" x="1427163" y="4276725"/>
          <p14:tracePt t="12722" x="1485900" y="4202113"/>
          <p14:tracePt t="12733" x="1546225" y="4111625"/>
          <p14:tracePt t="12738" x="1592263" y="4037013"/>
          <p14:tracePt t="12753" x="1651000" y="3916363"/>
          <p14:tracePt t="12756" x="1711325" y="3797300"/>
          <p14:tracePt t="12770" x="1757363" y="3676650"/>
          <p14:tracePt t="12771" x="1801813" y="3541713"/>
          <p14:tracePt t="12778" x="1846263" y="3406775"/>
          <p14:tracePt t="12787" x="1862138" y="3316288"/>
          <p14:tracePt t="12794" x="1906588" y="3195638"/>
          <p14:tracePt t="12803" x="1936750" y="3076575"/>
          <p14:tracePt t="12810" x="1952625" y="2955925"/>
          <p14:tracePt t="12820" x="1966913" y="2851150"/>
          <p14:tracePt t="12826" x="1981200" y="2730500"/>
          <p14:tracePt t="12836" x="1981200" y="2611438"/>
          <p14:tracePt t="12843" x="1981200" y="2506663"/>
          <p14:tracePt t="12852" x="1981200" y="2430463"/>
          <p14:tracePt t="12859" x="1981200" y="2341563"/>
          <p14:tracePt t="12869" x="1966913" y="2251075"/>
          <p14:tracePt t="12874" x="1936750" y="2160588"/>
          <p14:tracePt t="12885" x="1906588" y="2085975"/>
          <p14:tracePt t="12891" x="1876425" y="2011363"/>
          <p14:tracePt t="12902" x="1846263" y="1935163"/>
          <p14:tracePt t="12907" x="1831975" y="1876425"/>
          <p14:tracePt t="12919" x="1816100" y="1816100"/>
          <p14:tracePt t="12923" x="1801813" y="1755775"/>
          <p14:tracePt t="12935" x="1787525" y="1695450"/>
          <p14:tracePt t="12939" x="1787525" y="1651000"/>
          <p14:tracePt t="12953" x="1771650" y="1620838"/>
          <p14:tracePt t="12957" x="1771650" y="1576388"/>
          <p14:tracePt t="12969" x="1771650" y="1546225"/>
          <p14:tracePt t="12971" x="1757363" y="1516063"/>
          <p14:tracePt t="12986" x="1741488" y="1485900"/>
          <p14:tracePt t="12990" x="1741488" y="1470025"/>
          <p14:tracePt t="13003" x="1727200" y="1470025"/>
          <p14:tracePt t="13006" x="1711325" y="1455738"/>
          <p14:tracePt t="13020" x="1711325" y="1439863"/>
          <p14:tracePt t="13021" x="1697038" y="1439863"/>
          <p14:tracePt t="13028" x="1681163" y="1425575"/>
          <p14:tracePt t="13045" x="1666875" y="1425575"/>
          <p14:tracePt t="13271" x="1666875" y="1395413"/>
          <p14:tracePt t="13279" x="1681163" y="1365250"/>
          <p14:tracePt t="13287" x="1711325" y="1335088"/>
          <p14:tracePt t="13295" x="1741488" y="1304925"/>
          <p14:tracePt t="13304" x="1787525" y="1290638"/>
          <p14:tracePt t="13311" x="1831975" y="1276350"/>
          <p14:tracePt t="13320" x="1876425" y="1246188"/>
          <p14:tracePt t="13327" x="1952625" y="1230313"/>
          <p14:tracePt t="13335" x="2041525" y="1216025"/>
          <p14:tracePt t="13343" x="2132013" y="1200150"/>
          <p14:tracePt t="13351" x="2222500" y="1200150"/>
          <p14:tracePt t="13359" x="2312988" y="1200150"/>
          <p14:tracePt t="13367" x="2387600" y="1200150"/>
          <p14:tracePt t="13375" x="2462213" y="1200150"/>
          <p14:tracePt t="13383" x="2492375" y="1200150"/>
          <p14:tracePt t="13391" x="2552700" y="1216025"/>
          <p14:tracePt t="13399" x="2597150" y="1230313"/>
          <p14:tracePt t="13408" x="2613025" y="1230313"/>
          <p14:tracePt t="13415" x="2643188" y="1246188"/>
          <p14:tracePt t="13424" x="2657475" y="1246188"/>
          <p14:tracePt t="13432" x="2673350" y="1246188"/>
          <p14:tracePt t="13440" x="2673350" y="1260475"/>
          <p14:tracePt t="13456" x="2687638" y="1260475"/>
          <p14:tracePt t="13562" x="2687638" y="1246188"/>
          <p14:tracePt t="13571" x="2701925" y="1246188"/>
          <p14:tracePt t="13577" x="2732088" y="1246188"/>
          <p14:tracePt t="13586" x="2747963" y="1246188"/>
          <p14:tracePt t="13593" x="2778125" y="1246188"/>
          <p14:tracePt t="13601" x="2822575" y="1246188"/>
          <p14:tracePt t="13609" x="2868613" y="1260475"/>
          <p14:tracePt t="13617" x="2913063" y="1290638"/>
          <p14:tracePt t="13626" x="2973388" y="1304925"/>
          <p14:tracePt t="13633" x="3017838" y="1350963"/>
          <p14:tracePt t="13642" x="3048000" y="1411288"/>
          <p14:tracePt t="13650" x="3092450" y="1455738"/>
          <p14:tracePt t="13658" x="3122613" y="1516063"/>
          <p14:tracePt t="13666" x="3152775" y="1576388"/>
          <p14:tracePt t="13674" x="3168650" y="1635125"/>
          <p14:tracePt t="13682" x="3198813" y="1711325"/>
          <p14:tracePt t="13690" x="3213100" y="1800225"/>
          <p14:tracePt t="13698" x="3213100" y="1876425"/>
          <p14:tracePt t="13706" x="3227388" y="2041525"/>
          <p14:tracePt t="13714" x="3243263" y="2130425"/>
          <p14:tracePt t="13722" x="3243263" y="2206625"/>
          <p14:tracePt t="13730" x="3243263" y="2311400"/>
          <p14:tracePt t="13739" x="3243263" y="2430463"/>
          <p14:tracePt t="13747" x="3243263" y="2536825"/>
          <p14:tracePt t="13755" x="3227388" y="2641600"/>
          <p14:tracePt t="13762" x="3227388" y="2730500"/>
          <p14:tracePt t="13770" x="3213100" y="2806700"/>
          <p14:tracePt t="13778" x="3198813" y="2895600"/>
          <p14:tracePt t="13787" x="3182938" y="2971800"/>
          <p14:tracePt t="13795" x="3168650" y="3030538"/>
          <p14:tracePt t="13804" x="3168650" y="3090863"/>
          <p14:tracePt t="13811" x="3152775" y="3167063"/>
          <p14:tracePt t="13820" x="3138488" y="3241675"/>
          <p14:tracePt t="13827" x="3138488" y="3316288"/>
          <p14:tracePt t="13836" x="3108325" y="3406775"/>
          <p14:tracePt t="13843" x="3108325" y="3467100"/>
          <p14:tracePt t="13853" x="3092450" y="3541713"/>
          <p14:tracePt t="13860" x="3092450" y="3571875"/>
          <p14:tracePt t="13869" x="3062288" y="3662363"/>
          <p14:tracePt t="13876" x="3062288" y="3690938"/>
          <p14:tracePt t="13886" x="3048000" y="3736975"/>
          <p14:tracePt t="13892" x="3033713" y="3781425"/>
          <p14:tracePt t="13903" x="3033713" y="3811588"/>
          <p14:tracePt t="13908" x="3003550" y="3841750"/>
          <p14:tracePt t="13919" x="2987675" y="3886200"/>
          <p14:tracePt t="13924" x="2987675" y="3916363"/>
          <p14:tracePt t="13936" x="2957513" y="3946525"/>
          <p14:tracePt t="13940" x="2943225" y="3976688"/>
          <p14:tracePt t="13952" x="2927350" y="3990975"/>
          <p14:tracePt t="13956" x="2897188" y="4021138"/>
          <p14:tracePt t="13969" x="2882900" y="4037013"/>
          <p14:tracePt t="13972" x="2852738" y="4051300"/>
          <p14:tracePt t="13986" x="2838450" y="4051300"/>
          <p14:tracePt t="13990" x="2792413" y="4067175"/>
          <p14:tracePt t="14003" x="2747963" y="4067175"/>
          <p14:tracePt t="14006" x="2701925" y="4067175"/>
          <p14:tracePt t="14020" x="2657475" y="4037013"/>
          <p14:tracePt t="14025" x="2597150" y="3976688"/>
          <p14:tracePt t="14037" x="2536825" y="3932238"/>
          <p14:tracePt t="14042" x="2478088" y="3886200"/>
          <p14:tracePt t="14053" x="2447925" y="3856038"/>
          <p14:tracePt t="14054" x="2401888" y="3827463"/>
          <p14:tracePt t="14061" x="2357438" y="3797300"/>
          <p14:tracePt t="14070" x="2327275" y="3767138"/>
          <p14:tracePt t="14078" x="2297113" y="3751263"/>
          <p14:tracePt t="14086" x="2282825" y="3736975"/>
          <p14:tracePt t="14094" x="2266950" y="3721100"/>
          <p14:tracePt t="14103" x="2236788" y="3690938"/>
          <p14:tracePt t="14110" x="2222500" y="3662363"/>
          <p14:tracePt t="14119" x="2206625" y="3602038"/>
          <p14:tracePt t="14126" x="2206625" y="3525838"/>
          <p14:tracePt t="14136" x="2192338" y="3436938"/>
          <p14:tracePt t="14142" x="2176463" y="3376613"/>
          <p14:tracePt t="14152" x="2162175" y="3255963"/>
          <p14:tracePt t="14158" x="2162175" y="3151188"/>
          <p14:tracePt t="14169" x="2132013" y="3030538"/>
          <p14:tracePt t="14174" x="2117725" y="2941638"/>
          <p14:tracePt t="14186" x="2101850" y="2836863"/>
          <p14:tracePt t="14190" x="2087563" y="2730500"/>
          <p14:tracePt t="14203" x="2071688" y="2641600"/>
          <p14:tracePt t="14207" x="2057400" y="2551113"/>
          <p14:tracePt t="14219" x="2041525" y="2386013"/>
          <p14:tracePt t="14223" x="2041525" y="2265363"/>
          <p14:tracePt t="14236" x="2041525" y="2130425"/>
          <p14:tracePt t="14239" x="2041525" y="1981200"/>
          <p14:tracePt t="14253" x="2041525" y="1846263"/>
          <p14:tracePt t="14256" x="2041525" y="1770063"/>
          <p14:tracePt t="14270" x="2041525" y="1635125"/>
          <p14:tracePt t="14274" x="2041525" y="1500188"/>
          <p14:tracePt t="14287" x="2041525" y="1455738"/>
          <p14:tracePt t="14291" x="2041525" y="1381125"/>
          <p14:tracePt t="14303" x="2041525" y="1335088"/>
          <p14:tracePt t="14303" x="2041525" y="1290638"/>
          <p14:tracePt t="14312" x="2041525" y="1260475"/>
          <p14:tracePt t="14321" x="2041525" y="1230313"/>
          <p14:tracePt t="14328" x="2041525" y="1216025"/>
          <p14:tracePt t="14354" x="2041525" y="1200150"/>
          <p14:tracePt t="14861" x="2027238" y="1200150"/>
          <p14:tracePt t="14870" x="2011363" y="1216025"/>
          <p14:tracePt t="14877" x="1981200" y="1230313"/>
          <p14:tracePt t="14884" x="1936750" y="1260475"/>
          <p14:tracePt t="14892" x="1906588" y="1276350"/>
          <p14:tracePt t="14900" x="1876425" y="1290638"/>
          <p14:tracePt t="14909" x="1862138" y="1304925"/>
          <p14:tracePt t="14917" x="1846263" y="1320800"/>
          <p14:tracePt t="14925" x="1816100" y="1350963"/>
          <p14:tracePt t="14933" x="1787525" y="1365250"/>
          <p14:tracePt t="14941" x="1757363" y="1381125"/>
          <p14:tracePt t="14949" x="1741488" y="1395413"/>
          <p14:tracePt t="14958" x="1727200" y="1411288"/>
          <p14:tracePt t="14966" x="1711325" y="1425575"/>
          <p14:tracePt t="14974" x="1697038" y="1439863"/>
          <p14:tracePt t="14981" x="1681163" y="1455738"/>
          <p14:tracePt t="14990" x="1681163" y="1470025"/>
          <p14:tracePt t="15006" x="1666875" y="1485900"/>
          <p14:tracePt t="15014" x="1666875" y="1500188"/>
          <p14:tracePt t="15022" x="1651000" y="1500188"/>
          <p14:tracePt t="15030" x="1651000" y="1516063"/>
          <p14:tracePt t="15038" x="1636713" y="1530350"/>
          <p14:tracePt t="15045" x="1636713" y="1546225"/>
          <p14:tracePt t="15054" x="1620838" y="1560513"/>
          <p14:tracePt t="15062" x="1620838" y="1576388"/>
          <p14:tracePt t="15070" x="1606550" y="1590675"/>
          <p14:tracePt t="15078" x="1606550" y="1620838"/>
          <p14:tracePt t="15086" x="1592263" y="1635125"/>
          <p14:tracePt t="15109" x="1576388" y="1651000"/>
          <p14:tracePt t="15115" x="1576388" y="1665288"/>
          <p14:tracePt t="15128" x="1562100" y="1681163"/>
          <p14:tracePt t="15143" x="1562100" y="1695450"/>
          <p14:tracePt t="15362" x="1562100" y="1681163"/>
          <p14:tracePt t="15371" x="1562100" y="1665288"/>
          <p14:tracePt t="15387" x="1562100" y="1651000"/>
          <p14:tracePt t="15402" x="1562100" y="1620838"/>
          <p14:tracePt t="15410" x="1562100" y="1604963"/>
          <p14:tracePt t="15417" x="1576388" y="1590675"/>
          <p14:tracePt t="15425" x="1576388" y="1560513"/>
          <p14:tracePt t="15433" x="1592263" y="1530350"/>
          <p14:tracePt t="15441" x="1620838" y="1516063"/>
          <p14:tracePt t="15449" x="1636713" y="1485900"/>
          <p14:tracePt t="15458" x="1651000" y="1455738"/>
          <p14:tracePt t="15466" x="1666875" y="1425575"/>
          <p14:tracePt t="15474" x="1697038" y="1411288"/>
          <p14:tracePt t="15481" x="1711325" y="1381125"/>
          <p14:tracePt t="15490" x="1741488" y="1365250"/>
          <p14:tracePt t="15497" x="1771650" y="1335088"/>
          <p14:tracePt t="15506" x="1801813" y="1320800"/>
          <p14:tracePt t="15513" x="1816100" y="1304925"/>
          <p14:tracePt t="15522" x="1846263" y="1290638"/>
          <p14:tracePt t="15530" x="1876425" y="1276350"/>
          <p14:tracePt t="15538" x="1892300" y="1260475"/>
          <p14:tracePt t="15546" x="1922463" y="1260475"/>
          <p14:tracePt t="15554" x="1936750" y="1246188"/>
          <p14:tracePt t="15562" x="1966913" y="1246188"/>
          <p14:tracePt t="15571" x="1981200" y="1230313"/>
          <p14:tracePt t="15578" x="1997075" y="1230313"/>
          <p14:tracePt t="15587" x="2011363" y="1230313"/>
          <p14:tracePt t="15594" x="2027238" y="1230313"/>
          <p14:tracePt t="15603" x="2041525" y="1216025"/>
          <p14:tracePt t="15621" x="2057400" y="1216025"/>
          <p14:tracePt t="15627" x="2071688" y="1216025"/>
          <p14:tracePt t="15643" x="2087563" y="1216025"/>
          <p14:tracePt t="15651" x="2101850" y="1216025"/>
          <p14:tracePt t="15659" x="2117725" y="1216025"/>
          <p14:tracePt t="15667" x="2117725" y="1230313"/>
          <p14:tracePt t="15676" x="2132013" y="1230313"/>
          <p14:tracePt t="15683" x="2147888" y="1230313"/>
          <p14:tracePt t="15692" x="2162175" y="1230313"/>
          <p14:tracePt t="15699" x="2176463" y="1246188"/>
          <p14:tracePt t="15708" x="2192338" y="1260475"/>
          <p14:tracePt t="15715" x="2206625" y="1260475"/>
          <p14:tracePt t="15724" x="2222500" y="1276350"/>
          <p14:tracePt t="15732" x="2236788" y="1290638"/>
          <p14:tracePt t="15740" x="2252663" y="1290638"/>
          <p14:tracePt t="15748" x="2266950" y="1304925"/>
          <p14:tracePt t="15756" x="2282825" y="1320800"/>
          <p14:tracePt t="15764" x="2297113" y="1335088"/>
          <p14:tracePt t="15772" x="2312988" y="1335088"/>
          <p14:tracePt t="15780" x="2327275" y="1350963"/>
          <p14:tracePt t="15788" x="2341563" y="1365250"/>
          <p14:tracePt t="15796" x="2357438" y="1365250"/>
          <p14:tracePt t="15804" x="2371725" y="1395413"/>
          <p14:tracePt t="15812" x="2387600" y="1411288"/>
          <p14:tracePt t="15821" x="2401888" y="1425575"/>
          <p14:tracePt t="15829" x="2417763" y="1439863"/>
          <p14:tracePt t="15837" x="2432050" y="1455738"/>
          <p14:tracePt t="15845" x="2462213" y="1485900"/>
          <p14:tracePt t="15854" x="2478088" y="1500188"/>
          <p14:tracePt t="15861" x="2492375" y="1516063"/>
          <p14:tracePt t="15871" x="2508250" y="1530350"/>
          <p14:tracePt t="15877" x="2536825" y="1546225"/>
          <p14:tracePt t="15887" x="2552700" y="1560513"/>
          <p14:tracePt t="15901" x="2566988" y="1576388"/>
          <p14:tracePt t="15910" x="2582863" y="1590675"/>
          <p14:tracePt t="15926" x="2597150" y="1590675"/>
          <p14:tracePt t="15934" x="2597150" y="1604963"/>
          <p14:tracePt t="15943" x="2613025" y="1604963"/>
          <p14:tracePt t="15966" x="2627313" y="1620838"/>
          <p14:tracePt t="15992" x="2627313" y="1635125"/>
          <p14:tracePt t="15999" x="2643188" y="1635125"/>
          <p14:tracePt t="16031" x="2657475" y="1635125"/>
          <p14:tracePt t="17872" x="2657475" y="1651000"/>
          <p14:tracePt t="17879" x="2657475" y="1681163"/>
          <p14:tracePt t="17887" x="2627313" y="1725613"/>
          <p14:tracePt t="17895" x="2597150" y="1770063"/>
          <p14:tracePt t="17903" x="2552700" y="1876425"/>
          <p14:tracePt t="17911" x="2522538" y="1920875"/>
          <p14:tracePt t="17919" x="2462213" y="2011363"/>
          <p14:tracePt t="17927" x="2417763" y="2116138"/>
          <p14:tracePt t="17935" x="2371725" y="2220913"/>
          <p14:tracePt t="17943" x="2312988" y="2311400"/>
          <p14:tracePt t="17951" x="2266950" y="2416175"/>
          <p14:tracePt t="17959" x="2222500" y="2506663"/>
          <p14:tracePt t="17967" x="2176463" y="2595563"/>
          <p14:tracePt t="17975" x="2132013" y="2671763"/>
          <p14:tracePt t="17983" x="2101850" y="2746375"/>
          <p14:tracePt t="17991" x="2087563" y="2806700"/>
          <p14:tracePt t="17999" x="2057400" y="2851150"/>
          <p14:tracePt t="18007" x="2027238" y="2911475"/>
          <p14:tracePt t="18015" x="1997075" y="2955925"/>
          <p14:tracePt t="18024" x="1966913" y="3016250"/>
          <p14:tracePt t="18031" x="1936750" y="3076575"/>
          <p14:tracePt t="18040" x="1922463" y="3136900"/>
          <p14:tracePt t="18048" x="1892300" y="3195638"/>
          <p14:tracePt t="18056" x="1862138" y="3271838"/>
          <p14:tracePt t="18064" x="1816100" y="3332163"/>
          <p14:tracePt t="18073" x="1787525" y="3421063"/>
          <p14:tracePt t="18080" x="1741488" y="3481388"/>
          <p14:tracePt t="18090" x="1697038" y="3571875"/>
          <p14:tracePt t="18097" x="1651000" y="3662363"/>
          <p14:tracePt t="18106" x="1606550" y="3736975"/>
          <p14:tracePt t="18113" x="1546225" y="3827463"/>
          <p14:tracePt t="18122" x="1501775" y="3916363"/>
          <p14:tracePt t="18142" x="1471613" y="3976688"/>
          <p14:tracePt t="18149" x="1441450" y="4067175"/>
          <p14:tracePt t="18156" x="1411288" y="4097338"/>
          <p14:tracePt t="18162" x="1397000" y="4141788"/>
          <p14:tracePt t="18169" x="1366838" y="4186238"/>
          <p14:tracePt t="18177" x="1366838" y="4202113"/>
          <p14:tracePt t="18185" x="1350963" y="4216400"/>
          <p14:tracePt t="18193" x="1350963" y="4232275"/>
          <p14:tracePt t="18574" x="1350963" y="4246563"/>
          <p14:tracePt t="18582" x="1320800" y="4262438"/>
          <p14:tracePt t="18591" x="1306513" y="4292600"/>
          <p14:tracePt t="18597" x="1276350" y="4321175"/>
          <p14:tracePt t="18606" x="1260475" y="4367213"/>
          <p14:tracePt t="18613" x="1231900" y="4411663"/>
          <p14:tracePt t="18622" x="1185863" y="4471988"/>
          <p14:tracePt t="18629" x="1141413" y="4546600"/>
          <p14:tracePt t="18637" x="1095375" y="4622800"/>
          <p14:tracePt t="18645" x="1050925" y="4697413"/>
          <p14:tracePt t="18653" x="1006475" y="4772025"/>
          <p14:tracePt t="18661" x="976313" y="4846638"/>
          <p14:tracePt t="18669" x="960438" y="4862513"/>
          <p14:tracePt t="18677" x="930275" y="4906963"/>
          <p14:tracePt t="18685" x="900113" y="4951413"/>
          <p14:tracePt t="18693" x="885825" y="4967288"/>
          <p14:tracePt t="18702" x="871538" y="4981575"/>
          <p14:tracePt t="18710" x="855663" y="4997450"/>
          <p14:tracePt t="18718" x="841375" y="5011738"/>
          <p14:tracePt t="18726" x="825500" y="5011738"/>
          <p14:tracePt t="18734" x="795338" y="5027613"/>
          <p14:tracePt t="18742" x="781050" y="5027613"/>
          <p14:tracePt t="18750" x="765175" y="5027613"/>
          <p14:tracePt t="18758" x="750888" y="5027613"/>
          <p14:tracePt t="18766" x="720725" y="5027613"/>
          <p14:tracePt t="18774" x="706438" y="5027613"/>
          <p14:tracePt t="18783" x="690563" y="5027613"/>
          <p14:tracePt t="18799" x="676275" y="5027613"/>
          <p14:tracePt t="18816" x="660400" y="5027613"/>
          <p14:tracePt t="20471" x="660400" y="5041900"/>
          <p14:tracePt t="20478" x="660400" y="5057775"/>
          <p14:tracePt t="20485" x="676275" y="5087938"/>
          <p14:tracePt t="20494" x="690563" y="5102225"/>
          <p14:tracePt t="20502" x="720725" y="5146675"/>
          <p14:tracePt t="20510" x="735013" y="5192713"/>
          <p14:tracePt t="20518" x="765175" y="5237163"/>
          <p14:tracePt t="20526" x="795338" y="5297488"/>
          <p14:tracePt t="20533" x="825500" y="5341938"/>
          <p14:tracePt t="20542" x="855663" y="5387975"/>
          <p14:tracePt t="20549" x="900113" y="5446713"/>
          <p14:tracePt t="20558" x="915988" y="5492750"/>
          <p14:tracePt t="20566" x="930275" y="5522913"/>
          <p14:tracePt t="20574" x="960438" y="5567363"/>
          <p14:tracePt t="20582" x="990600" y="5597525"/>
          <p14:tracePt t="20590" x="1020763" y="5641975"/>
          <p14:tracePt t="20598" x="1036638" y="5657850"/>
          <p14:tracePt t="20606" x="1050925" y="5688013"/>
          <p14:tracePt t="20614" x="1066800" y="5718175"/>
          <p14:tracePt t="20623" x="1081088" y="5732463"/>
          <p14:tracePt t="20630" x="1095375" y="5746750"/>
          <p14:tracePt t="20639" x="1095375" y="5762625"/>
          <p14:tracePt t="20647" x="1111250" y="5776913"/>
          <p14:tracePt t="20655" x="1125538" y="5792788"/>
          <p14:tracePt t="20673" x="1141413" y="5807075"/>
          <p14:tracePt t="20679" x="1141413" y="5822950"/>
          <p14:tracePt t="20687" x="1155700" y="5837238"/>
          <p14:tracePt t="20695" x="1171575" y="5867400"/>
          <p14:tracePt t="20703" x="1171575" y="5883275"/>
          <p14:tracePt t="20711" x="1185863" y="5897563"/>
          <p14:tracePt t="20719" x="1201738" y="5911850"/>
          <p14:tracePt t="20727" x="1201738" y="5942013"/>
          <p14:tracePt t="20735" x="1216025" y="5957888"/>
          <p14:tracePt t="20744" x="1231900" y="5972175"/>
          <p14:tracePt t="20760" x="1246188" y="5988050"/>
          <p14:tracePt t="20768" x="1246188" y="6002338"/>
          <p14:tracePt t="20776" x="1260475" y="6002338"/>
          <p14:tracePt t="20792" x="1276350" y="6018213"/>
          <p14:tracePt t="20817" x="1276350" y="6032500"/>
          <p14:tracePt t="20825" x="1290638" y="6032500"/>
          <p14:tracePt t="21205" x="1306513" y="6002338"/>
          <p14:tracePt t="21213" x="1320800" y="5988050"/>
          <p14:tracePt t="21220" x="1350963" y="5957888"/>
          <p14:tracePt t="21228" x="1397000" y="5927725"/>
          <p14:tracePt t="21236" x="1427163" y="5897563"/>
          <p14:tracePt t="21244" x="1455738" y="5883275"/>
          <p14:tracePt t="21253" x="1516063" y="5837238"/>
          <p14:tracePt t="21260" x="1546225" y="5822950"/>
          <p14:tracePt t="21268" x="1592263" y="5792788"/>
          <p14:tracePt t="21276" x="1636713" y="5762625"/>
          <p14:tracePt t="21284" x="1666875" y="5746750"/>
          <p14:tracePt t="21293" x="1711325" y="5718175"/>
          <p14:tracePt t="21300" x="1741488" y="5702300"/>
          <p14:tracePt t="21309" x="1771650" y="5688013"/>
          <p14:tracePt t="21316" x="1801813" y="5672138"/>
          <p14:tracePt t="21325" x="1831975" y="5672138"/>
          <p14:tracePt t="21333" x="1862138" y="5657850"/>
          <p14:tracePt t="21341" x="1892300" y="5657850"/>
          <p14:tracePt t="21349" x="1906588" y="5641975"/>
          <p14:tracePt t="21357" x="1936750" y="5641975"/>
          <p14:tracePt t="21365" x="1952625" y="5641975"/>
          <p14:tracePt t="21374" x="1966913" y="5641975"/>
          <p14:tracePt t="21381" x="1981200" y="5641975"/>
          <p14:tracePt t="21391" x="1997075" y="5641975"/>
          <p14:tracePt t="21397" x="2027238" y="5641975"/>
          <p14:tracePt t="21406" x="2057400" y="5641975"/>
          <p14:tracePt t="21413" x="2071688" y="5641975"/>
          <p14:tracePt t="21423" x="2101850" y="5641975"/>
          <p14:tracePt t="21429" x="2132013" y="5641975"/>
          <p14:tracePt t="21439" x="2162175" y="5641975"/>
          <p14:tracePt t="21446" x="2176463" y="5641975"/>
          <p14:tracePt t="21456" x="2222500" y="5627688"/>
          <p14:tracePt t="21462" x="2252663" y="5627688"/>
          <p14:tracePt t="21472" x="2266950" y="5627688"/>
          <p14:tracePt t="21478" x="2297113" y="5627688"/>
          <p14:tracePt t="21489" x="2327275" y="5627688"/>
          <p14:tracePt t="21494" x="2341563" y="5627688"/>
          <p14:tracePt t="21506" x="2371725" y="5627688"/>
          <p14:tracePt t="21511" x="2387600" y="5627688"/>
          <p14:tracePt t="21522" x="2401888" y="5627688"/>
          <p14:tracePt t="21527" x="2417763" y="5627688"/>
          <p14:tracePt t="21539" x="2432050" y="5627688"/>
          <p14:tracePt t="21543" x="2447925" y="5627688"/>
          <p14:tracePt t="21556" x="2462213" y="5627688"/>
          <p14:tracePt t="21567" x="2478088" y="5627688"/>
          <p14:tracePt t="21575" x="2492375" y="5641975"/>
          <p14:tracePt t="21583" x="2508250" y="5641975"/>
          <p14:tracePt t="21591" x="2522538" y="5657850"/>
          <p14:tracePt t="21599" x="2536825" y="5657850"/>
          <p14:tracePt t="21607" x="2552700" y="5672138"/>
          <p14:tracePt t="21615" x="2566988" y="5672138"/>
          <p14:tracePt t="21624" x="2582863" y="5688013"/>
          <p14:tracePt t="21631" x="2597150" y="5688013"/>
          <p14:tracePt t="21639" x="2597150" y="5702300"/>
          <p14:tracePt t="21647" x="2613025" y="5702300"/>
          <p14:tracePt t="21656" x="2627313" y="5718175"/>
          <p14:tracePt t="21663" x="2643188" y="5718175"/>
          <p14:tracePt t="21673" x="2643188" y="5732463"/>
          <p14:tracePt t="21680" x="2657475" y="5732463"/>
          <p14:tracePt t="21690" x="2673350" y="5746750"/>
          <p14:tracePt t="21696" x="2687638" y="5746750"/>
          <p14:tracePt t="21705" x="2687638" y="5762625"/>
          <p14:tracePt t="21712" x="2701925" y="5762625"/>
          <p14:tracePt t="21722" x="2717800" y="5776913"/>
          <p14:tracePt t="21728" x="2732088" y="5776913"/>
          <p14:tracePt t="21739" x="2747963" y="5792788"/>
          <p14:tracePt t="21744" x="2762250" y="5792788"/>
          <p14:tracePt t="21756" x="2778125" y="5807075"/>
          <p14:tracePt t="21761" x="2792413" y="5807075"/>
          <p14:tracePt t="21772" x="2808288" y="5822950"/>
          <p14:tracePt t="21776" x="2822575" y="5822950"/>
          <p14:tracePt t="21789" x="2822575" y="5837238"/>
          <p14:tracePt t="21792" x="2838450" y="5837238"/>
          <p14:tracePt t="21805" x="2852738" y="5853113"/>
          <p14:tracePt t="21809" x="2868613" y="5853113"/>
          <p14:tracePt t="21822" x="2882900" y="5867400"/>
          <p14:tracePt t="21833" x="2897188" y="5867400"/>
          <p14:tracePt t="21841" x="2897188" y="5883275"/>
          <p14:tracePt t="21857" x="2913063" y="5883275"/>
          <p14:tracePt t="21874" x="2913063" y="5897563"/>
          <p14:tracePt t="21881" x="2927350" y="5897563"/>
          <p14:tracePt t="21890" x="2927350" y="5911850"/>
          <p14:tracePt t="21898" x="2943225" y="5911850"/>
          <p14:tracePt t="21906" x="2957513" y="5927725"/>
          <p14:tracePt t="21924" x="2973388" y="5942013"/>
          <p14:tracePt t="21930" x="2987675" y="5957888"/>
          <p14:tracePt t="21955" x="3003550" y="5972175"/>
          <p14:tracePt t="22246" x="3017838" y="5957888"/>
          <p14:tracePt t="22253" x="3033713" y="5942013"/>
          <p14:tracePt t="22261" x="3048000" y="5927725"/>
          <p14:tracePt t="22269" x="3078163" y="5897563"/>
          <p14:tracePt t="22277" x="3092450" y="5883275"/>
          <p14:tracePt t="22285" x="3122613" y="5867400"/>
          <p14:tracePt t="22294" x="3168650" y="5853113"/>
          <p14:tracePt t="22301" x="3213100" y="5822950"/>
          <p14:tracePt t="22310" x="3273425" y="5807075"/>
          <p14:tracePt t="22317" x="3317875" y="5792788"/>
          <p14:tracePt t="22326" x="3378200" y="5776913"/>
          <p14:tracePt t="22334" x="3422650" y="5762625"/>
          <p14:tracePt t="22342" x="3482975" y="5762625"/>
          <p14:tracePt t="22350" x="3529013" y="5746750"/>
          <p14:tracePt t="22358" x="3573463" y="5746750"/>
          <p14:tracePt t="22366" x="3603625" y="5732463"/>
          <p14:tracePt t="22374" x="3648075" y="5732463"/>
          <p14:tracePt t="22382" x="3694113" y="5718175"/>
          <p14:tracePt t="22390" x="3738563" y="5718175"/>
          <p14:tracePt t="22398" x="3754438" y="5718175"/>
          <p14:tracePt t="22407" x="3783013" y="5718175"/>
          <p14:tracePt t="22414" x="3813175" y="5702300"/>
          <p14:tracePt t="22424" x="3829050" y="5702300"/>
          <p14:tracePt t="22430" x="3859213" y="5702300"/>
          <p14:tracePt t="22440" x="3873500" y="5702300"/>
          <p14:tracePt t="22446" x="3889375" y="5702300"/>
          <p14:tracePt t="22456" x="3903663" y="5702300"/>
          <p14:tracePt t="22462" x="3933825" y="5702300"/>
          <p14:tracePt t="22472" x="3963988" y="5702300"/>
          <p14:tracePt t="22479" x="3994150" y="5702300"/>
          <p14:tracePt t="22489" x="4038600" y="5702300"/>
          <p14:tracePt t="22495" x="4054475" y="5702300"/>
          <p14:tracePt t="22505" x="4084638" y="5702300"/>
          <p14:tracePt t="22511" x="4129088" y="5702300"/>
          <p14:tracePt t="22522" x="4143375" y="5702300"/>
          <p14:tracePt t="22527" x="4189413" y="5702300"/>
          <p14:tracePt t="22539" x="4203700" y="5702300"/>
          <p14:tracePt t="22543" x="4233863" y="5702300"/>
          <p14:tracePt t="22555" x="4249738" y="5702300"/>
          <p14:tracePt t="22559" x="4264025" y="5702300"/>
          <p14:tracePt t="22572" x="4279900" y="5718175"/>
          <p14:tracePt t="22576" x="4294188" y="5718175"/>
          <p14:tracePt t="22589" x="4308475" y="5718175"/>
          <p14:tracePt t="22592" x="4324350" y="5732463"/>
          <p14:tracePt t="22606" x="4338638" y="5732463"/>
          <p14:tracePt t="22610" x="4338638" y="5746750"/>
          <p14:tracePt t="22622" x="4354513" y="5746750"/>
          <p14:tracePt t="22625" x="4368800" y="5762625"/>
          <p14:tracePt t="22641" x="4384675" y="5776913"/>
          <p14:tracePt t="22660" x="4398963" y="5792788"/>
          <p14:tracePt t="22674" x="4414838" y="5807075"/>
          <p14:tracePt t="22690" x="4429125" y="5822950"/>
          <p14:tracePt t="22707" x="4445000" y="5837238"/>
          <p14:tracePt t="22721" x="4459288" y="5837238"/>
          <p14:tracePt t="22729" x="4475163" y="5853113"/>
          <p14:tracePt t="22747" x="4489450" y="5867400"/>
          <p14:tracePt t="22762" x="4503738" y="5883275"/>
          <p14:tracePt t="22779" x="4519613" y="5883275"/>
          <p14:tracePt t="22786" x="4519613" y="5897563"/>
          <p14:tracePt t="22795" x="4533900" y="5897563"/>
          <p14:tracePt t="23092" x="4564063" y="5883275"/>
          <p14:tracePt t="23101" x="4610100" y="5867400"/>
          <p14:tracePt t="23109" x="4640263" y="5837238"/>
          <p14:tracePt t="23116" x="4684713" y="5807075"/>
          <p14:tracePt t="23124" x="4745038" y="5776913"/>
          <p14:tracePt t="23133" x="4789488" y="5732463"/>
          <p14:tracePt t="23141" x="4849813" y="5718175"/>
          <p14:tracePt t="23150" x="4864100" y="5688013"/>
          <p14:tracePt t="23157" x="4910138" y="5672138"/>
          <p14:tracePt t="23165" x="4940300" y="5641975"/>
          <p14:tracePt t="23173" x="4970463" y="5627688"/>
          <p14:tracePt t="23181" x="5000625" y="5611813"/>
          <p14:tracePt t="23189" x="5014913" y="5597525"/>
          <p14:tracePt t="23197" x="5045075" y="5597525"/>
          <p14:tracePt t="23205" x="5059363" y="5581650"/>
          <p14:tracePt t="23222" x="5075238" y="5567363"/>
          <p14:tracePt t="23230" x="5105400" y="5567363"/>
          <p14:tracePt t="23237" x="5119688" y="5567363"/>
          <p14:tracePt t="23246" x="5135563" y="5553075"/>
          <p14:tracePt t="23253" x="5149850" y="5553075"/>
          <p14:tracePt t="23262" x="5180013" y="5553075"/>
          <p14:tracePt t="23270" x="5210175" y="5537200"/>
          <p14:tracePt t="23279" x="5254625" y="5537200"/>
          <p14:tracePt t="23285" x="5284788" y="5522913"/>
          <p14:tracePt t="23294" x="5330825" y="5522913"/>
          <p14:tracePt t="23302" x="5375275" y="5507038"/>
          <p14:tracePt t="23311" x="5419725" y="5507038"/>
          <p14:tracePt t="23318" x="5465763" y="5507038"/>
          <p14:tracePt t="23326" x="5495925" y="5507038"/>
          <p14:tracePt t="23334" x="5526088" y="5507038"/>
          <p14:tracePt t="23343" x="5570538" y="5507038"/>
          <p14:tracePt t="23351" x="5600700" y="5507038"/>
          <p14:tracePt t="23359" x="5645150" y="5507038"/>
          <p14:tracePt t="23367" x="5675313" y="5507038"/>
          <p14:tracePt t="23375" x="5705475" y="5507038"/>
          <p14:tracePt t="23383" x="5735638" y="5522913"/>
          <p14:tracePt t="23391" x="5749925" y="5537200"/>
          <p14:tracePt t="23399" x="5780088" y="5537200"/>
          <p14:tracePt t="23407" x="5810250" y="5553075"/>
          <p14:tracePt t="23415" x="5826125" y="5567363"/>
          <p14:tracePt t="23423" x="5856288" y="5581650"/>
          <p14:tracePt t="23431" x="5886450" y="5597525"/>
          <p14:tracePt t="23439" x="5900738" y="5611813"/>
          <p14:tracePt t="23447" x="5930900" y="5627688"/>
          <p14:tracePt t="23455" x="5945188" y="5627688"/>
          <p14:tracePt t="23463" x="5975350" y="5657850"/>
          <p14:tracePt t="23471" x="5991225" y="5672138"/>
          <p14:tracePt t="23479" x="6021388" y="5672138"/>
          <p14:tracePt t="23488" x="6035675" y="5688013"/>
          <p14:tracePt t="23496" x="6051550" y="5718175"/>
          <p14:tracePt t="23504" x="6065838" y="5718175"/>
          <p14:tracePt t="23513" x="6081713" y="5732463"/>
          <p14:tracePt t="23520" x="6110288" y="5746750"/>
          <p14:tracePt t="23528" x="6126163" y="5762625"/>
          <p14:tracePt t="23536" x="6140450" y="5776913"/>
          <p14:tracePt t="23545" x="6156325" y="5792788"/>
          <p14:tracePt t="23552" x="6170613" y="5807075"/>
          <p14:tracePt t="23562" x="6186488" y="5822950"/>
          <p14:tracePt t="23569" x="6200775" y="5837238"/>
          <p14:tracePt t="23578" x="6216650" y="5853113"/>
          <p14:tracePt t="23585" x="6216650" y="5867400"/>
          <p14:tracePt t="23595" x="6230938" y="5867400"/>
          <p14:tracePt t="23601" x="6246813" y="5883275"/>
          <p14:tracePt t="23611" x="6246813" y="5897563"/>
          <p14:tracePt t="23617" x="6261100" y="5911850"/>
          <p14:tracePt t="23633" x="6275388" y="5927725"/>
          <p14:tracePt t="23649" x="6291263" y="5942013"/>
          <p14:tracePt t="23674" x="6291263" y="5957888"/>
          <p14:tracePt t="23682" x="6305550" y="5957888"/>
          <p14:tracePt t="24158" x="6291263" y="6002338"/>
          <p14:tracePt t="24167" x="6291263" y="6062663"/>
          <p14:tracePt t="24174" x="6261100" y="6122988"/>
          <p14:tracePt t="24182" x="6230938" y="6197600"/>
          <p14:tracePt t="24190" x="6186488" y="6272213"/>
          <p14:tracePt t="24198" x="6156325" y="6332538"/>
          <p14:tracePt t="24206" x="6110288" y="6407150"/>
          <p14:tracePt t="24214" x="6081713" y="6467475"/>
          <p14:tracePt t="24222" x="5961063" y="6662738"/>
          <p14:tracePt t="24230" x="5916613" y="6707188"/>
          <p14:tracePt t="24238" x="5826125" y="6813550"/>
          <p14:tracePt t="24400" x="2192338" y="6767513"/>
          <p14:tracePt t="24408" x="2162175" y="6753225"/>
          <p14:tracePt t="24416" x="2087563" y="6692900"/>
          <p14:tracePt t="24424" x="2041525" y="6648450"/>
          <p14:tracePt t="24432" x="2011363" y="6618288"/>
          <p14:tracePt t="24440" x="1997075" y="6602413"/>
          <p14:tracePt t="24448" x="1981200" y="6588125"/>
          <p14:tracePt t="24740" x="1966913" y="6588125"/>
          <p14:tracePt t="24812" x="976313" y="6332538"/>
          <p14:tracePt t="24819" x="871538" y="6272213"/>
          <p14:tracePt t="24828" x="765175" y="6213475"/>
          <p14:tracePt t="24836" x="690563" y="6153150"/>
          <p14:tracePt t="24845" x="615950" y="6092825"/>
          <p14:tracePt t="24852" x="555625" y="6048375"/>
          <p14:tracePt t="24861" x="539750" y="6018213"/>
          <p14:tracePt t="24868" x="511175" y="5988050"/>
          <p14:tracePt t="24878" x="481013" y="5942013"/>
          <p14:tracePt t="24884" x="465138" y="5911850"/>
          <p14:tracePt t="24894" x="450850" y="5897563"/>
          <p14:tracePt t="24900" x="450850" y="5883275"/>
          <p14:tracePt t="24911" x="434975" y="5867400"/>
          <p14:tracePt t="24916" x="434975" y="5853113"/>
          <p14:tracePt t="24950" x="434975" y="5837238"/>
          <p14:tracePt t="25005" x="465138" y="5822950"/>
          <p14:tracePt t="25013" x="481013" y="5807075"/>
          <p14:tracePt t="25021" x="495300" y="5792788"/>
          <p14:tracePt t="25029" x="525463" y="5776913"/>
          <p14:tracePt t="25037" x="555625" y="5762625"/>
          <p14:tracePt t="25045" x="569913" y="5732463"/>
          <p14:tracePt t="25053" x="600075" y="5718175"/>
          <p14:tracePt t="25061" x="615950" y="5702300"/>
          <p14:tracePt t="25069" x="630238" y="5688013"/>
          <p14:tracePt t="25078" x="646113" y="5672138"/>
          <p14:tracePt t="25085" x="646113" y="5657850"/>
          <p14:tracePt t="25094" x="660400" y="5657850"/>
          <p14:tracePt t="25112" x="660400" y="5641975"/>
          <p14:tracePt t="25217" x="660400" y="5627688"/>
          <p14:tracePt t="25223" x="676275" y="5627688"/>
          <p14:tracePt t="25231" x="676275" y="5611813"/>
          <p14:tracePt t="25239" x="676275" y="5597525"/>
          <p14:tracePt t="25247" x="690563" y="5581650"/>
          <p14:tracePt t="25255" x="690563" y="5553075"/>
          <p14:tracePt t="25263" x="706438" y="5537200"/>
          <p14:tracePt t="25271" x="720725" y="5507038"/>
          <p14:tracePt t="25279" x="735013" y="5476875"/>
          <p14:tracePt t="25287" x="750888" y="5446713"/>
          <p14:tracePt t="25295" x="765175" y="5418138"/>
          <p14:tracePt t="25304" x="781050" y="5402263"/>
          <p14:tracePt t="25312" x="795338" y="5372100"/>
          <p14:tracePt t="25320" x="825500" y="5357813"/>
          <p14:tracePt t="25328" x="841375" y="5327650"/>
          <p14:tracePt t="25336" x="871538" y="5311775"/>
          <p14:tracePt t="25345" x="900113" y="5281613"/>
          <p14:tracePt t="25352" x="930275" y="5267325"/>
          <p14:tracePt t="25361" x="960438" y="5253038"/>
          <p14:tracePt t="25368" x="990600" y="5237163"/>
          <p14:tracePt t="25376" x="1020763" y="5222875"/>
          <p14:tracePt t="25385" x="1050925" y="5207000"/>
          <p14:tracePt t="25392" x="1081088" y="5192713"/>
          <p14:tracePt t="25400" x="1095375" y="5192713"/>
          <p14:tracePt t="25408" x="1111250" y="5176838"/>
          <p14:tracePt t="25417" x="1125538" y="5176838"/>
          <p14:tracePt t="25424" x="1141413" y="5176838"/>
          <p14:tracePt t="25433" x="1155700" y="5176838"/>
          <p14:tracePt t="25457" x="1171575" y="5176838"/>
          <p14:tracePt t="25692" x="1185863" y="5176838"/>
          <p14:tracePt t="25700" x="1201738" y="5176838"/>
          <p14:tracePt t="25707" x="1216025" y="5176838"/>
          <p14:tracePt t="25715" x="1231900" y="5176838"/>
          <p14:tracePt t="25731" x="1246188" y="5176838"/>
          <p14:tracePt t="25739" x="1260475" y="5176838"/>
          <p14:tracePt t="25764" x="1276350" y="5176838"/>
          <p14:tracePt t="25780" x="1290638" y="5176838"/>
          <p14:tracePt t="25958" x="1306513" y="5176838"/>
          <p14:tracePt t="25967" x="1320800" y="5192713"/>
          <p14:tracePt t="25974" x="1336675" y="5192713"/>
          <p14:tracePt t="25982" x="1350963" y="5207000"/>
          <p14:tracePt t="25997" x="1381125" y="5222875"/>
          <p14:tracePt t="26006" x="1397000" y="5222875"/>
          <p14:tracePt t="26014" x="1411288" y="5237163"/>
          <p14:tracePt t="26022" x="1441450" y="5253038"/>
          <p14:tracePt t="26030" x="1455738" y="5267325"/>
          <p14:tracePt t="26038" x="1471613" y="5267325"/>
          <p14:tracePt t="26046" x="1485900" y="5281613"/>
          <p14:tracePt t="26054" x="1516063" y="5281613"/>
          <p14:tracePt t="26062" x="1531938" y="5281613"/>
          <p14:tracePt t="26070" x="1531938" y="5297488"/>
          <p14:tracePt t="26087" x="1546225" y="5297488"/>
          <p14:tracePt t="26095" x="1562100" y="5297488"/>
          <p14:tracePt t="26103" x="1562100" y="5311775"/>
          <p14:tracePt t="26209" x="1562100" y="5327650"/>
          <p14:tracePt t="26224" x="1576388" y="5341938"/>
          <p14:tracePt t="26232" x="1576388" y="5372100"/>
          <p14:tracePt t="26240" x="1576388" y="5402263"/>
          <p14:tracePt t="26248" x="1592263" y="5432425"/>
          <p14:tracePt t="26256" x="1592263" y="5476875"/>
          <p14:tracePt t="26264" x="1606550" y="5522913"/>
          <p14:tracePt t="26272" x="1620838" y="5553075"/>
          <p14:tracePt t="26281" x="1636713" y="5581650"/>
          <p14:tracePt t="26288" x="1636713" y="5611813"/>
          <p14:tracePt t="26296" x="1666875" y="5657850"/>
          <p14:tracePt t="26304" x="1666875" y="5688013"/>
          <p14:tracePt t="26312" x="1681163" y="5718175"/>
          <p14:tracePt t="26320" x="1697038" y="5746750"/>
          <p14:tracePt t="26329" x="1711325" y="5762625"/>
          <p14:tracePt t="26337" x="1711325" y="5776913"/>
          <p14:tracePt t="26345" x="1727200" y="5792788"/>
          <p14:tracePt t="26352" x="1727200" y="5807075"/>
          <p14:tracePt t="26362" x="1741488" y="5822950"/>
          <p14:tracePt t="26378" x="1741488" y="5837238"/>
          <p14:tracePt t="26385" x="1757363" y="5837238"/>
          <p14:tracePt t="26401" x="1757363" y="5853113"/>
          <p14:tracePt t="26410" x="1757363" y="5867400"/>
          <p14:tracePt t="26417" x="1771650" y="5867400"/>
          <p14:tracePt t="26433" x="1771650" y="5883275"/>
          <p14:tracePt t="26459" x="1787525" y="5897563"/>
          <p14:tracePt t="26556" x="1801813" y="5897563"/>
          <p14:tracePt t="26563" x="1801813" y="5911850"/>
          <p14:tracePt t="26571" x="1816100" y="5911850"/>
          <p14:tracePt t="26579" x="1831975" y="5911850"/>
          <p14:tracePt t="26587" x="1846263" y="5927725"/>
          <p14:tracePt t="26595" x="1876425" y="5957888"/>
          <p14:tracePt t="26603" x="1922463" y="5972175"/>
          <p14:tracePt t="26612" x="1966913" y="6002338"/>
          <p14:tracePt t="26619" x="2011363" y="6018213"/>
          <p14:tracePt t="26628" x="2057400" y="6048375"/>
          <p14:tracePt t="26635" x="2087563" y="6062663"/>
          <p14:tracePt t="26644" x="2117725" y="6076950"/>
          <p14:tracePt t="26652" x="2162175" y="6092825"/>
          <p14:tracePt t="26661" x="2206625" y="6107113"/>
          <p14:tracePt t="26668" x="2222500" y="6122988"/>
          <p14:tracePt t="26678" x="2252663" y="6137275"/>
          <p14:tracePt t="26683" x="2282825" y="6137275"/>
          <p14:tracePt t="26694" x="2297113" y="6137275"/>
          <p14:tracePt t="26700" x="2312988" y="6153150"/>
          <p14:tracePt t="26711" x="2327275" y="6153150"/>
          <p14:tracePt t="26733" x="2341563" y="6153150"/>
          <p14:tracePt t="26879" x="2357438" y="6137275"/>
          <p14:tracePt t="26886" x="2357438" y="6107113"/>
          <p14:tracePt t="26895" x="2357438" y="6076950"/>
          <p14:tracePt t="26902" x="2371725" y="6032500"/>
          <p14:tracePt t="26910" x="2401888" y="5988050"/>
          <p14:tracePt t="26918" x="2417763" y="5927725"/>
          <p14:tracePt t="26926" x="2447925" y="5853113"/>
          <p14:tracePt t="26934" x="2478088" y="5792788"/>
          <p14:tracePt t="26942" x="2478088" y="5746750"/>
          <p14:tracePt t="26950" x="2508250" y="5702300"/>
          <p14:tracePt t="26958" x="2508250" y="5657850"/>
          <p14:tracePt t="26966" x="2522538" y="5627688"/>
          <p14:tracePt t="26974" x="2536825" y="5597525"/>
          <p14:tracePt t="26983" x="2536825" y="5581650"/>
          <p14:tracePt t="26990" x="2552700" y="5581650"/>
          <p14:tracePt t="26998" x="2552700" y="5567363"/>
          <p14:tracePt t="27015" x="2552700" y="5553075"/>
          <p14:tracePt t="27039" x="2566988" y="5537200"/>
          <p14:tracePt t="27055" x="2566988" y="5522913"/>
          <p14:tracePt t="27063" x="2582863" y="5507038"/>
          <p14:tracePt t="27071" x="2582863" y="5492750"/>
          <p14:tracePt t="27079" x="2582863" y="5476875"/>
          <p14:tracePt t="27087" x="2597150" y="5462588"/>
          <p14:tracePt t="27104" x="2597150" y="5446713"/>
          <p14:tracePt t="27113" x="2613025" y="5446713"/>
          <p14:tracePt t="27119" x="2613025" y="5432425"/>
          <p14:tracePt t="27387" x="2643188" y="5418138"/>
          <p14:tracePt t="27395" x="2657475" y="5402263"/>
          <p14:tracePt t="27402" x="2687638" y="5372100"/>
          <p14:tracePt t="27411" x="2701925" y="5357813"/>
          <p14:tracePt t="27418" x="2732088" y="5357813"/>
          <p14:tracePt t="27426" x="2747963" y="5341938"/>
          <p14:tracePt t="27434" x="2762250" y="5327650"/>
          <p14:tracePt t="27443" x="2778125" y="5311775"/>
          <p14:tracePt t="27450" x="2792413" y="5297488"/>
          <p14:tracePt t="27458" x="2808288" y="5297488"/>
          <p14:tracePt t="27467" x="2822575" y="5281613"/>
          <p14:tracePt t="27491" x="2822575" y="5267325"/>
          <p14:tracePt t="27500" x="2838450" y="5267325"/>
          <p14:tracePt t="27524" x="2838450" y="5253038"/>
          <p14:tracePt t="27540" x="2852738" y="5237163"/>
          <p14:tracePt t="27556" x="2868613" y="5222875"/>
          <p14:tracePt t="27563" x="2882900" y="5207000"/>
          <p14:tracePt t="27572" x="2897188" y="5207000"/>
          <p14:tracePt t="27579" x="2897188" y="5192713"/>
          <p14:tracePt t="27588" x="2913063" y="5192713"/>
          <p14:tracePt t="27596" x="2927350" y="5176838"/>
          <p14:tracePt t="27604" x="2943225" y="5176838"/>
          <p14:tracePt t="27628" x="2957513" y="5176838"/>
          <p14:tracePt t="27661" x="2973388" y="5176838"/>
          <p14:tracePt t="27806" x="2987675" y="5176838"/>
          <p14:tracePt t="27816" x="3003550" y="5176838"/>
          <p14:tracePt t="27822" x="3017838" y="5176838"/>
          <p14:tracePt t="27830" x="3048000" y="5192713"/>
          <p14:tracePt t="27838" x="3062288" y="5192713"/>
          <p14:tracePt t="27846" x="3078163" y="5192713"/>
          <p14:tracePt t="27854" x="3108325" y="5192713"/>
          <p14:tracePt t="27862" x="3138488" y="5192713"/>
          <p14:tracePt t="27870" x="3168650" y="5207000"/>
          <p14:tracePt t="27878" x="3182938" y="5207000"/>
          <p14:tracePt t="27887" x="3198813" y="5207000"/>
          <p14:tracePt t="27894" x="3227388" y="5207000"/>
          <p14:tracePt t="27902" x="3243263" y="5222875"/>
          <p14:tracePt t="27919" x="3257550" y="5222875"/>
          <p14:tracePt t="27927" x="3273425" y="5222875"/>
          <p14:tracePt t="27935" x="3273425" y="5237163"/>
          <p14:tracePt t="27951" x="3287713" y="5237163"/>
          <p14:tracePt t="27984" x="3303588" y="5237163"/>
          <p14:tracePt t="28218" x="3303588" y="5253038"/>
          <p14:tracePt t="28226" x="3317875" y="5253038"/>
          <p14:tracePt t="28233" x="3317875" y="5267325"/>
          <p14:tracePt t="28242" x="3333750" y="5267325"/>
          <p14:tracePt t="28249" x="3348038" y="5281613"/>
          <p14:tracePt t="28258" x="3378200" y="5297488"/>
          <p14:tracePt t="28265" x="3408363" y="5311775"/>
          <p14:tracePt t="28274" x="3422650" y="5341938"/>
          <p14:tracePt t="28282" x="3438525" y="5357813"/>
          <p14:tracePt t="28290" x="3468688" y="5387975"/>
          <p14:tracePt t="28298" x="3482975" y="5402263"/>
          <p14:tracePt t="28306" x="3513138" y="5432425"/>
          <p14:tracePt t="28315" x="3529013" y="5446713"/>
          <p14:tracePt t="28322" x="3543300" y="5462588"/>
          <p14:tracePt t="28331" x="3559175" y="5476875"/>
          <p14:tracePt t="28338" x="3573463" y="5492750"/>
          <p14:tracePt t="28346" x="3573463" y="5507038"/>
          <p14:tracePt t="28372" x="3587750" y="5522913"/>
          <p14:tracePt t="28678" x="3603625" y="5522913"/>
          <p14:tracePt t="28686" x="3633788" y="5522913"/>
          <p14:tracePt t="28694" x="3648075" y="5522913"/>
          <p14:tracePt t="28702" x="3663950" y="5522913"/>
          <p14:tracePt t="28710" x="3708400" y="5522913"/>
          <p14:tracePt t="28717" x="3738563" y="5522913"/>
          <p14:tracePt t="28726" x="3783013" y="5522913"/>
          <p14:tracePt t="28733" x="3813175" y="5522913"/>
          <p14:tracePt t="28742" x="3859213" y="5537200"/>
          <p14:tracePt t="28750" x="3873500" y="5537200"/>
          <p14:tracePt t="28758" x="3903663" y="5537200"/>
          <p14:tracePt t="28766" x="3933825" y="5537200"/>
          <p14:tracePt t="28774" x="3948113" y="5553075"/>
          <p14:tracePt t="28782" x="3963988" y="5553075"/>
          <p14:tracePt t="28790" x="3978275" y="5553075"/>
          <p14:tracePt t="28799" x="3994150" y="5553075"/>
          <p14:tracePt t="28806" x="4008438" y="5567363"/>
          <p14:tracePt t="28823" x="4024313" y="5567363"/>
          <p14:tracePt t="28840" x="4038600" y="5567363"/>
          <p14:tracePt t="28848" x="4054475" y="5581650"/>
          <p14:tracePt t="28855" x="4068763" y="5581650"/>
          <p14:tracePt t="28871" x="4084638" y="5581650"/>
          <p14:tracePt t="28904" x="4098925" y="5581650"/>
          <p14:tracePt t="29042" x="4098925" y="5567363"/>
          <p14:tracePt t="29058" x="4098925" y="5553075"/>
          <p14:tracePt t="29074" x="4114800" y="5537200"/>
          <p14:tracePt t="29082" x="4114800" y="5522913"/>
          <p14:tracePt t="29089" x="4114800" y="5507038"/>
          <p14:tracePt t="29097" x="4143375" y="5492750"/>
          <p14:tracePt t="29104" x="4159250" y="5476875"/>
          <p14:tracePt t="29113" x="4173538" y="5446713"/>
          <p14:tracePt t="29121" x="4189413" y="5432425"/>
          <p14:tracePt t="29129" x="4203700" y="5418138"/>
          <p14:tracePt t="29137" x="4219575" y="5418138"/>
          <p14:tracePt t="29145" x="4233863" y="5402263"/>
          <p14:tracePt t="29170" x="4249738" y="5402263"/>
          <p14:tracePt t="29235" x="4264025" y="5402263"/>
          <p14:tracePt t="29437" x="4264025" y="5387975"/>
          <p14:tracePt t="29453" x="4279900" y="5387975"/>
          <p14:tracePt t="29460" x="4294188" y="5372100"/>
          <p14:tracePt t="29468" x="4308475" y="5357813"/>
          <p14:tracePt t="29476" x="4324350" y="5341938"/>
          <p14:tracePt t="29485" x="4354513" y="5327650"/>
          <p14:tracePt t="29492" x="4368800" y="5311775"/>
          <p14:tracePt t="29500" x="4398963" y="5297488"/>
          <p14:tracePt t="29508" x="4414838" y="5267325"/>
          <p14:tracePt t="29517" x="4429125" y="5253038"/>
          <p14:tracePt t="29524" x="4459288" y="5253038"/>
          <p14:tracePt t="29533" x="4459288" y="5237163"/>
          <p14:tracePt t="29541" x="4475163" y="5237163"/>
          <p14:tracePt t="29557" x="4489450" y="5237163"/>
          <p14:tracePt t="29816" x="4503738" y="5237163"/>
          <p14:tracePt t="29825" x="4519613" y="5253038"/>
          <p14:tracePt t="29832" x="4549775" y="5267325"/>
          <p14:tracePt t="29839" x="4579938" y="5281613"/>
          <p14:tracePt t="29849" x="4624388" y="5297488"/>
          <p14:tracePt t="29855" x="4654550" y="5311775"/>
          <p14:tracePt t="29865" x="4668838" y="5327650"/>
          <p14:tracePt t="29872" x="4714875" y="5341938"/>
          <p14:tracePt t="29880" x="4745038" y="5372100"/>
          <p14:tracePt t="29889" x="4789488" y="5387975"/>
          <p14:tracePt t="29896" x="4805363" y="5402263"/>
          <p14:tracePt t="29904" x="4835525" y="5418138"/>
          <p14:tracePt t="29912" x="4849813" y="5432425"/>
          <p14:tracePt t="29920" x="4864100" y="5432425"/>
          <p14:tracePt t="29928" x="4864100" y="5446713"/>
          <p14:tracePt t="29936" x="4879975" y="5446713"/>
          <p14:tracePt t="29953" x="4894263" y="5446713"/>
          <p14:tracePt t="29960" x="4894263" y="5462588"/>
          <p14:tracePt t="30219" x="4894263" y="5476875"/>
          <p14:tracePt t="30227" x="4894263" y="5492750"/>
          <p14:tracePt t="30235" x="4894263" y="5522913"/>
          <p14:tracePt t="30243" x="4910138" y="5553075"/>
          <p14:tracePt t="30251" x="4924425" y="5581650"/>
          <p14:tracePt t="30260" x="4940300" y="5627688"/>
          <p14:tracePt t="30267" x="4970463" y="5688013"/>
          <p14:tracePt t="30275" x="4984750" y="5732463"/>
          <p14:tracePt t="30283" x="5000625" y="5776913"/>
          <p14:tracePt t="30292" x="5029200" y="5822950"/>
          <p14:tracePt t="30299" x="5045075" y="5853113"/>
          <p14:tracePt t="30307" x="5059363" y="5897563"/>
          <p14:tracePt t="30315" x="5075238" y="5927725"/>
          <p14:tracePt t="30323" x="5105400" y="5957888"/>
          <p14:tracePt t="30331" x="5119688" y="5972175"/>
          <p14:tracePt t="30340" x="5119688" y="5988050"/>
          <p14:tracePt t="30348" x="5135563" y="6002338"/>
          <p14:tracePt t="30356" x="5135563" y="6018213"/>
          <p14:tracePt t="30373" x="5149850" y="6018213"/>
          <p14:tracePt t="30720" x="5180013" y="6018213"/>
          <p14:tracePt t="30728" x="5195888" y="6018213"/>
          <p14:tracePt t="30736" x="5240338" y="6018213"/>
          <p14:tracePt t="30743" x="5254625" y="6018213"/>
          <p14:tracePt t="30752" x="5314950" y="6002338"/>
          <p14:tracePt t="30760" x="5345113" y="6002338"/>
          <p14:tracePt t="30767" x="5375275" y="5988050"/>
          <p14:tracePt t="30776" x="5405438" y="5988050"/>
          <p14:tracePt t="30784" x="5449888" y="5988050"/>
          <p14:tracePt t="30792" x="5480050" y="5988050"/>
          <p14:tracePt t="30800" x="5510213" y="5988050"/>
          <p14:tracePt t="30808" x="5540375" y="5988050"/>
          <p14:tracePt t="30816" x="5570538" y="5988050"/>
          <p14:tracePt t="30824" x="5584825" y="5988050"/>
          <p14:tracePt t="30832" x="5600700" y="5988050"/>
          <p14:tracePt t="30840" x="5614988" y="5988050"/>
          <p14:tracePt t="30848" x="5630863" y="5988050"/>
          <p14:tracePt t="30856" x="5645150" y="5988050"/>
          <p14:tracePt t="30865" x="5661025" y="5988050"/>
          <p14:tracePt t="30873" x="5675313" y="5988050"/>
          <p14:tracePt t="30890" x="5691188" y="5988050"/>
          <p14:tracePt t="30899" x="5705475" y="5988050"/>
          <p14:tracePt t="30915" x="5721350" y="5988050"/>
          <p14:tracePt t="30921" x="5735638" y="5988050"/>
          <p14:tracePt t="30938" x="5749925" y="5988050"/>
          <p14:tracePt t="30953" x="5765800" y="5988050"/>
          <p14:tracePt t="30961" x="5780088" y="5988050"/>
          <p14:tracePt t="30970" x="5795963" y="5988050"/>
          <p14:tracePt t="30978" x="5810250" y="5988050"/>
          <p14:tracePt t="30994" x="5826125" y="5988050"/>
          <p14:tracePt t="31011" x="5840413" y="5988050"/>
          <p14:tracePt t="31034" x="5856288" y="5988050"/>
          <p14:tracePt t="31164" x="5856288" y="5972175"/>
          <p14:tracePt t="31188" x="5856288" y="5957888"/>
          <p14:tracePt t="31204" x="5856288" y="5942013"/>
          <p14:tracePt t="31211" x="5840413" y="5942013"/>
          <p14:tracePt t="31220" x="5840413" y="5927725"/>
          <p14:tracePt t="31228" x="5840413" y="5911850"/>
          <p14:tracePt t="31236" x="5840413" y="5897563"/>
          <p14:tracePt t="31244" x="5840413" y="5867400"/>
          <p14:tracePt t="31252" x="5840413" y="5837238"/>
          <p14:tracePt t="31260" x="5840413" y="5792788"/>
          <p14:tracePt t="31268" x="5840413" y="5732463"/>
          <p14:tracePt t="31276" x="5840413" y="5672138"/>
          <p14:tracePt t="31285" x="5856288" y="5611813"/>
          <p14:tracePt t="31293" x="5870575" y="5537200"/>
          <p14:tracePt t="31301" x="5886450" y="5507038"/>
          <p14:tracePt t="31308" x="5900738" y="5446713"/>
          <p14:tracePt t="31316" x="5900738" y="5418138"/>
          <p14:tracePt t="31324" x="5900738" y="5387975"/>
          <p14:tracePt t="31333" x="5916613" y="5372100"/>
          <p14:tracePt t="31340" x="5916613" y="5357813"/>
          <p14:tracePt t="31349" x="5916613" y="5341938"/>
          <p14:tracePt t="31374" x="5916613" y="5327650"/>
          <p14:tracePt t="31600" x="5930900" y="5327650"/>
          <p14:tracePt t="31608" x="5945188" y="5327650"/>
          <p14:tracePt t="31615" x="5961063" y="5327650"/>
          <p14:tracePt t="31623" x="5975350" y="5311775"/>
          <p14:tracePt t="31632" x="5991225" y="5311775"/>
          <p14:tracePt t="31639" x="6021388" y="5297488"/>
          <p14:tracePt t="31648" x="6051550" y="5281613"/>
          <p14:tracePt t="31656" x="6081713" y="5281613"/>
          <p14:tracePt t="31664" x="6110288" y="5267325"/>
          <p14:tracePt t="31672" x="6156325" y="5267325"/>
          <p14:tracePt t="31681" x="6170613" y="5253038"/>
          <p14:tracePt t="31688" x="6200775" y="5253038"/>
          <p14:tracePt t="31696" x="6216650" y="5253038"/>
          <p14:tracePt t="31704" x="6230938" y="5253038"/>
          <p14:tracePt t="31712" x="6246813" y="5253038"/>
          <p14:tracePt t="31720" x="6261100" y="5253038"/>
          <p14:tracePt t="31745" x="6275388" y="5253038"/>
          <p14:tracePt t="31988" x="6291263" y="5267325"/>
          <p14:tracePt t="32003" x="6305550" y="5267325"/>
          <p14:tracePt t="32011" x="6335713" y="5281613"/>
          <p14:tracePt t="32019" x="6351588" y="5281613"/>
          <p14:tracePt t="32027" x="6365875" y="5297488"/>
          <p14:tracePt t="32035" x="6396038" y="5311775"/>
          <p14:tracePt t="32043" x="6411913" y="5311775"/>
          <p14:tracePt t="32051" x="6442075" y="5327650"/>
          <p14:tracePt t="32059" x="6470650" y="5341938"/>
          <p14:tracePt t="32067" x="6500813" y="5341938"/>
          <p14:tracePt t="32083" x="6516688" y="5357813"/>
          <p14:tracePt t="32091" x="6530975" y="5357813"/>
          <p14:tracePt t="32108" x="6530975" y="5372100"/>
          <p14:tracePt t="32116" x="6546850" y="5372100"/>
          <p14:tracePt t="32326" x="6561138" y="5372100"/>
          <p14:tracePt t="32334" x="6561138" y="5387975"/>
          <p14:tracePt t="32342" x="6591300" y="5402263"/>
          <p14:tracePt t="32350" x="6607175" y="5402263"/>
          <p14:tracePt t="32358" x="6635750" y="5418138"/>
          <p14:tracePt t="32366" x="6651625" y="5432425"/>
          <p14:tracePt t="32374" x="6681788" y="5446713"/>
          <p14:tracePt t="32382" x="6711950" y="5462588"/>
          <p14:tracePt t="32390" x="6742113" y="5476875"/>
          <p14:tracePt t="32398" x="6756400" y="5492750"/>
          <p14:tracePt t="32406" x="6786563" y="5507038"/>
          <p14:tracePt t="32414" x="6802438" y="5507038"/>
          <p14:tracePt t="32422" x="6831013" y="5522913"/>
          <p14:tracePt t="32431" x="6846888" y="5522913"/>
          <p14:tracePt t="32438" x="6861175" y="5537200"/>
          <p14:tracePt t="32446" x="6877050" y="5553075"/>
          <p14:tracePt t="32463" x="6891338" y="5553075"/>
          <p14:tracePt t="32472" x="6907213" y="5567363"/>
          <p14:tracePt t="32479" x="6921500" y="5567363"/>
          <p14:tracePt t="32487" x="6921500" y="5581650"/>
          <p14:tracePt t="32495" x="6937375" y="5581650"/>
          <p14:tracePt t="32512" x="6937375" y="5597525"/>
          <p14:tracePt t="32520" x="6951663" y="5597525"/>
          <p14:tracePt t="33537" x="6951663" y="5553075"/>
          <p14:tracePt t="33544" x="6951663" y="5522913"/>
          <p14:tracePt t="33552" x="6951663" y="5476875"/>
          <p14:tracePt t="33560" x="6951663" y="5418138"/>
          <p14:tracePt t="33570" x="6951663" y="5341938"/>
          <p14:tracePt t="33577" x="6951663" y="5267325"/>
          <p14:tracePt t="33586" x="6951663" y="5087938"/>
          <p14:tracePt t="33592" x="6951663" y="4906963"/>
          <p14:tracePt t="33603" x="6996113" y="4667250"/>
          <p14:tracePt t="33608" x="7086600" y="4292600"/>
          <p14:tracePt t="33618" x="7146925" y="4156075"/>
          <p14:tracePt t="33625" x="7237413" y="3886200"/>
          <p14:tracePt t="33634" x="7356475" y="3646488"/>
          <p14:tracePt t="33641" x="7446963" y="3390900"/>
          <p14:tracePt t="33651" x="7567613" y="3167063"/>
          <p14:tracePt t="33657" x="7672388" y="2941638"/>
          <p14:tracePt t="33668" x="7777163" y="2730500"/>
          <p14:tracePt t="33673" x="7883525" y="2565400"/>
          <p14:tracePt t="33685" x="7972425" y="2400300"/>
          <p14:tracePt t="33689" x="8077200" y="2251075"/>
          <p14:tracePt t="33701" x="8183563" y="2085975"/>
          <p14:tracePt t="33705" x="8288338" y="1951038"/>
          <p14:tracePt t="33718" x="8408988" y="1800225"/>
          <p14:tracePt t="33722" x="8558213" y="1651000"/>
          <p14:tracePt t="33734" x="8709025" y="1485900"/>
          <p14:tracePt t="33738" x="8858250" y="1320800"/>
          <p14:tracePt t="33751" x="9023350" y="1169988"/>
          <p14:tracePt t="33754" x="9188450" y="1004888"/>
          <p14:tracePt t="33768" x="9339263" y="855663"/>
          <p14:tracePt t="33770" x="9490075" y="735013"/>
          <p14:tracePt t="33786" x="9639300" y="615950"/>
          <p14:tracePt t="33787" x="9713913" y="585788"/>
          <p14:tracePt t="33794" x="9850438" y="495300"/>
          <p14:tracePt t="33802" x="9955213" y="420688"/>
          <p14:tracePt t="33810" x="10090150" y="360363"/>
          <p14:tracePt t="33819" x="10180638" y="315913"/>
          <p14:tracePt t="33826" x="10269538" y="269875"/>
          <p14:tracePt t="33835" x="10360025" y="239713"/>
          <p14:tracePt t="33843" x="10450513" y="225425"/>
          <p14:tracePt t="33852" x="10541000" y="195263"/>
          <p14:tracePt t="33859" x="10615613" y="179388"/>
          <p14:tracePt t="33868" x="10690225" y="179388"/>
          <p14:tracePt t="33875" x="10750550" y="165100"/>
          <p14:tracePt t="33884" x="10810875" y="165100"/>
          <p14:tracePt t="33891" x="10885488" y="165100"/>
          <p14:tracePt t="33901" x="10931525" y="165100"/>
          <p14:tracePt t="33907" x="10990263" y="165100"/>
          <p14:tracePt t="33919" x="11020425" y="165100"/>
          <p14:tracePt t="33924" x="11096625" y="165100"/>
          <p14:tracePt t="33935" x="11141075" y="165100"/>
          <p14:tracePt t="33940" x="11185525" y="165100"/>
          <p14:tracePt t="33951" x="11215688" y="165100"/>
          <p14:tracePt t="33956" x="11261725" y="195263"/>
          <p14:tracePt t="33968" x="11291888" y="225425"/>
          <p14:tracePt t="33972" x="11336338" y="255588"/>
          <p14:tracePt t="33985" x="11366500" y="285750"/>
          <p14:tracePt t="33989" x="11410950" y="330200"/>
          <p14:tracePt t="34001" x="11441113" y="360363"/>
          <p14:tracePt t="34005" x="11485563" y="404813"/>
          <p14:tracePt t="34018" x="11515725" y="450850"/>
          <p14:tracePt t="34023" x="11561763" y="479425"/>
          <p14:tracePt t="34036" x="11606213" y="539750"/>
          <p14:tracePt t="34039" x="11652250" y="585788"/>
          <p14:tracePt t="34052" x="11696700" y="660400"/>
          <p14:tracePt t="34056" x="11771313" y="765175"/>
          <p14:tracePt t="34069" x="11801475" y="825500"/>
          <p14:tracePt t="34075" x="11845925" y="930275"/>
          <p14:tracePt t="34085" x="11876088" y="1035050"/>
          <p14:tracePt t="34086" x="11891963" y="1111250"/>
          <p14:tracePt t="34093" x="11922125" y="1216025"/>
          <p14:tracePt t="34102" x="11952288" y="1304925"/>
          <p14:tracePt t="34109" x="11952288" y="1395413"/>
          <p14:tracePt t="34119" x="11966575" y="1485900"/>
          <p14:tracePt t="34125" x="11982450" y="1560513"/>
          <p14:tracePt t="34135" x="11982450" y="1651000"/>
          <p14:tracePt t="34141" x="11982450" y="1725613"/>
          <p14:tracePt t="34151" x="11982450" y="1800225"/>
          <p14:tracePt t="34158" x="11982450" y="1890713"/>
          <p14:tracePt t="34169" x="11982450" y="2041525"/>
          <p14:tracePt t="34174" x="11966575" y="2085975"/>
          <p14:tracePt t="34185" x="11936413" y="2176463"/>
          <p14:tracePt t="34190" x="11891963" y="2265363"/>
          <p14:tracePt t="34201" x="11861800" y="2355850"/>
          <p14:tracePt t="34206" x="11831638" y="2430463"/>
          <p14:tracePt t="34218" x="11801475" y="2506663"/>
          <p14:tracePt t="34222" x="11771313" y="2536825"/>
          <p14:tracePt t="34234" x="11757025" y="2595563"/>
          <p14:tracePt t="34238" x="11726863" y="2625725"/>
          <p14:tracePt t="34252" x="11710988" y="2655888"/>
          <p14:tracePt t="34255" x="11696700" y="2686050"/>
          <p14:tracePt t="34268" x="11666538" y="2730500"/>
          <p14:tracePt t="34272" x="11652250" y="2760663"/>
          <p14:tracePt t="34286" x="11622088" y="2776538"/>
          <p14:tracePt t="34291" x="11576050" y="2806700"/>
          <p14:tracePt t="34302" x="11545888" y="2836863"/>
          <p14:tracePt t="34306" x="11485563" y="2881313"/>
          <p14:tracePt t="34320" x="11410950" y="2925763"/>
          <p14:tracePt t="34321" x="11336338" y="2971800"/>
          <p14:tracePt t="34327" x="11261725" y="3016250"/>
          <p14:tracePt t="34335" x="11155363" y="3060700"/>
          <p14:tracePt t="34343" x="11080750" y="3106738"/>
          <p14:tracePt t="34352" x="10990263" y="3151188"/>
          <p14:tracePt t="34359" x="10825163" y="3225800"/>
          <p14:tracePt t="34369" x="10706100" y="3271838"/>
          <p14:tracePt t="34376" x="10571163" y="3316288"/>
          <p14:tracePt t="34385" x="10434638" y="3360738"/>
          <p14:tracePt t="34392" x="10299700" y="3406775"/>
          <p14:tracePt t="34401" x="10150475" y="3436938"/>
          <p14:tracePt t="34408" x="9985375" y="3467100"/>
          <p14:tracePt t="34418" x="9820275" y="3481388"/>
          <p14:tracePt t="34423" x="9744075" y="3497263"/>
          <p14:tracePt t="34435" x="9609138" y="3497263"/>
          <p14:tracePt t="34440" x="9474200" y="3511550"/>
          <p14:tracePt t="34452" x="9339263" y="3511550"/>
          <p14:tracePt t="34456" x="9218613" y="3511550"/>
          <p14:tracePt t="34468" x="9129713" y="3511550"/>
          <p14:tracePt t="34472" x="9039225" y="3511550"/>
          <p14:tracePt t="34485" x="8964613" y="3497263"/>
          <p14:tracePt t="34489" x="8888413" y="3481388"/>
          <p14:tracePt t="34501" x="8874125" y="3467100"/>
          <p14:tracePt t="34504" x="8828088" y="3451225"/>
          <p14:tracePt t="34519" x="8769350" y="3421063"/>
          <p14:tracePt t="34524" x="8723313" y="3390900"/>
          <p14:tracePt t="34535" x="8693150" y="3346450"/>
          <p14:tracePt t="34539" x="8662988" y="3316288"/>
          <p14:tracePt t="34552" x="8648700" y="3286125"/>
          <p14:tracePt t="34557" x="8632825" y="3241675"/>
          <p14:tracePt t="34569" x="8618538" y="3167063"/>
          <p14:tracePt t="34572" x="8604250" y="3106738"/>
          <p14:tracePt t="34587" x="8574088" y="3030538"/>
          <p14:tracePt t="34588" x="8558213" y="2941638"/>
          <p14:tracePt t="34594" x="8543925" y="2836863"/>
          <p14:tracePt t="34602" x="8528050" y="2746375"/>
          <p14:tracePt t="34610" x="8528050" y="2655888"/>
          <p14:tracePt t="34619" x="8513763" y="2565400"/>
          <p14:tracePt t="34626" x="8513763" y="2460625"/>
          <p14:tracePt t="34635" x="8513763" y="2355850"/>
          <p14:tracePt t="34642" x="8497888" y="2281238"/>
          <p14:tracePt t="34651" x="8497888" y="2206625"/>
          <p14:tracePt t="34658" x="8497888" y="2130425"/>
          <p14:tracePt t="34668" x="8497888" y="2071688"/>
          <p14:tracePt t="34674" x="8497888" y="2041525"/>
          <p14:tracePt t="34685" x="8497888" y="1981200"/>
          <p14:tracePt t="34690" x="8497888" y="1906588"/>
          <p14:tracePt t="34702" x="8497888" y="1860550"/>
          <p14:tracePt t="34707" x="8497888" y="1816100"/>
          <p14:tracePt t="34718" x="8497888" y="1770063"/>
          <p14:tracePt t="34722" x="8497888" y="1725613"/>
          <p14:tracePt t="34735" x="8513763" y="1681163"/>
          <p14:tracePt t="34739" x="8513763" y="1651000"/>
          <p14:tracePt t="34751" x="8528050" y="1590675"/>
          <p14:tracePt t="34755" x="8543925" y="1576388"/>
          <p14:tracePt t="34768" x="8558213" y="1530350"/>
          <p14:tracePt t="34771" x="8574088" y="1500188"/>
          <p14:tracePt t="34785" x="8588375" y="1470025"/>
          <p14:tracePt t="34789" x="8588375" y="1439863"/>
          <p14:tracePt t="34802" x="8604250" y="1411288"/>
          <p14:tracePt t="34806" x="8618538" y="1381125"/>
          <p14:tracePt t="34819" x="8632825" y="1365250"/>
          <p14:tracePt t="34821" x="8632825" y="1350963"/>
          <p14:tracePt t="34836" x="8648700" y="1335088"/>
          <p14:tracePt t="34853" x="8648700" y="1320800"/>
          <p14:tracePt t="34900" x="8662988" y="1320800"/>
          <p14:tracePt t="34958" x="8662988" y="1304925"/>
          <p14:tracePt t="34973" x="8678863" y="1304925"/>
          <p14:tracePt t="34980" x="8693150" y="1290638"/>
          <p14:tracePt t="34989" x="8709025" y="1260475"/>
          <p14:tracePt t="34997" x="8723313" y="1246188"/>
          <p14:tracePt t="35005" x="8753475" y="1216025"/>
          <p14:tracePt t="35013" x="8783638" y="1200150"/>
          <p14:tracePt t="35021" x="8828088" y="1169988"/>
          <p14:tracePt t="35029" x="8874125" y="1125538"/>
          <p14:tracePt t="35037" x="8918575" y="1081088"/>
          <p14:tracePt t="35045" x="8978900" y="1035050"/>
          <p14:tracePt t="35053" x="9099550" y="930275"/>
          <p14:tracePt t="35061" x="9174163" y="855663"/>
          <p14:tracePt t="35070" x="9278938" y="765175"/>
          <p14:tracePt t="35077" x="9429750" y="674688"/>
          <p14:tracePt t="35085" x="9578975" y="569913"/>
          <p14:tracePt t="35093" x="9655175" y="525463"/>
          <p14:tracePt t="35101" x="9774238" y="465138"/>
          <p14:tracePt t="35109" x="9894888" y="390525"/>
          <p14:tracePt t="35118" x="10015538" y="344488"/>
          <p14:tracePt t="35126" x="10104438" y="330200"/>
          <p14:tracePt t="35134" x="10194925" y="315913"/>
          <p14:tracePt t="35142" x="10269538" y="315913"/>
          <p14:tracePt t="35151" x="10329863" y="315913"/>
          <p14:tracePt t="35158" x="10390188" y="315913"/>
          <p14:tracePt t="35166" x="10450513" y="315913"/>
          <p14:tracePt t="35174" x="10510838" y="315913"/>
          <p14:tracePt t="35183" x="10555288" y="330200"/>
          <p14:tracePt t="35191" x="10599738" y="344488"/>
          <p14:tracePt t="35199" x="10645775" y="360363"/>
          <p14:tracePt t="35207" x="10690225" y="390525"/>
          <p14:tracePt t="35216" x="10736263" y="404813"/>
          <p14:tracePt t="35223" x="10780713" y="434975"/>
          <p14:tracePt t="35231" x="10810875" y="450850"/>
          <p14:tracePt t="35239" x="10871200" y="495300"/>
          <p14:tracePt t="35247" x="10885488" y="509588"/>
          <p14:tracePt t="35255" x="10945813" y="555625"/>
          <p14:tracePt t="35263" x="10975975" y="585788"/>
          <p14:tracePt t="35271" x="11020425" y="615950"/>
          <p14:tracePt t="35279" x="11050588" y="660400"/>
          <p14:tracePt t="35287" x="11066463" y="690563"/>
          <p14:tracePt t="35296" x="11096625" y="720725"/>
          <p14:tracePt t="35303" x="11110913" y="750888"/>
          <p14:tracePt t="35312" x="11141075" y="781050"/>
          <p14:tracePt t="35320" x="11171238" y="825500"/>
          <p14:tracePt t="35328" x="11201400" y="869950"/>
          <p14:tracePt t="35336" x="11215688" y="885825"/>
          <p14:tracePt t="35344" x="11245850" y="946150"/>
          <p14:tracePt t="35352" x="11276013" y="974725"/>
          <p14:tracePt t="35360" x="11306175" y="1004888"/>
          <p14:tracePt t="35369" x="11320463" y="1050925"/>
          <p14:tracePt t="35376" x="11350625" y="1081088"/>
          <p14:tracePt t="35386" x="11366500" y="1125538"/>
          <p14:tracePt t="35392" x="11380788" y="1139825"/>
          <p14:tracePt t="35401" x="11410950" y="1185863"/>
          <p14:tracePt t="35409" x="11426825" y="1216025"/>
          <p14:tracePt t="35419" x="11441113" y="1246188"/>
          <p14:tracePt t="35425" x="11471275" y="1276350"/>
          <p14:tracePt t="35435" x="11485563" y="1304925"/>
          <p14:tracePt t="35441" x="11485563" y="1320800"/>
          <p14:tracePt t="35451" x="11501438" y="1350963"/>
          <p14:tracePt t="35457" x="11515725" y="1365250"/>
          <p14:tracePt t="35468" x="11531600" y="1411288"/>
          <p14:tracePt t="35473" x="11531600" y="1425575"/>
          <p14:tracePt t="35485" x="11545888" y="1455738"/>
          <p14:tracePt t="35489" x="11561763" y="1500188"/>
          <p14:tracePt t="35501" x="11561763" y="1530350"/>
          <p14:tracePt t="35505" x="11576050" y="1560513"/>
          <p14:tracePt t="35518" x="11591925" y="1620838"/>
          <p14:tracePt t="35522" x="11591925" y="1651000"/>
          <p14:tracePt t="35535" x="11606213" y="1711325"/>
          <p14:tracePt t="35538" x="11606213" y="1755775"/>
          <p14:tracePt t="35552" x="11622088" y="1800225"/>
          <p14:tracePt t="35556" x="11622088" y="1860550"/>
          <p14:tracePt t="35568" x="11636375" y="1935163"/>
          <p14:tracePt t="35571" x="11636375" y="1995488"/>
          <p14:tracePt t="35584" x="11636375" y="2055813"/>
          <p14:tracePt t="35587" x="11636375" y="2130425"/>
          <p14:tracePt t="35603" x="11636375" y="2176463"/>
          <p14:tracePt t="35603" x="11636375" y="2251075"/>
          <p14:tracePt t="35610" x="11636375" y="2295525"/>
          <p14:tracePt t="35619" x="11636375" y="2371725"/>
          <p14:tracePt t="35626" x="11636375" y="2430463"/>
          <p14:tracePt t="35635" x="11622088" y="2490788"/>
          <p14:tracePt t="35642" x="11606213" y="2565400"/>
          <p14:tracePt t="35652" x="11561763" y="2716213"/>
          <p14:tracePt t="35659" x="11515725" y="2820988"/>
          <p14:tracePt t="35668" x="11485563" y="2955925"/>
          <p14:tracePt t="35675" x="11456988" y="3016250"/>
          <p14:tracePt t="35685" x="11410950" y="3136900"/>
          <p14:tracePt t="35691" x="11350625" y="3241675"/>
          <p14:tracePt t="35701" x="11306175" y="3332163"/>
          <p14:tracePt t="35707" x="11291888" y="3360738"/>
          <p14:tracePt t="35718" x="11261725" y="3436938"/>
          <p14:tracePt t="35723" x="11215688" y="3481388"/>
          <p14:tracePt t="35734" x="11201400" y="3511550"/>
          <p14:tracePt t="35739" x="11171238" y="3541713"/>
          <p14:tracePt t="35751" x="11155363" y="3571875"/>
          <p14:tracePt t="35755" x="11096625" y="3602038"/>
          <p14:tracePt t="35768" x="11080750" y="3616325"/>
          <p14:tracePt t="35771" x="11036300" y="3632200"/>
          <p14:tracePt t="35784" x="11006138" y="3632200"/>
          <p14:tracePt t="35788" x="10931525" y="3632200"/>
          <p14:tracePt t="35802" x="10871200" y="3646488"/>
          <p14:tracePt t="35807" x="10795000" y="3646488"/>
          <p14:tracePt t="35819" x="10690225" y="3646488"/>
          <p14:tracePt t="35824" x="10599738" y="3646488"/>
          <p14:tracePt t="35836" x="10510838" y="3646488"/>
          <p14:tracePt t="35840" x="10390188" y="3646488"/>
          <p14:tracePt t="35853" x="10269538" y="3646488"/>
          <p14:tracePt t="35854" x="10164763" y="3646488"/>
          <p14:tracePt t="35861" x="10059988" y="3632200"/>
          <p14:tracePt t="35870" x="9969500" y="3632200"/>
          <p14:tracePt t="35877" x="9879013" y="3616325"/>
          <p14:tracePt t="35886" x="9804400" y="3602038"/>
          <p14:tracePt t="35893" x="9729788" y="3586163"/>
          <p14:tracePt t="35902" x="9655175" y="3571875"/>
          <p14:tracePt t="35909" x="9594850" y="3556000"/>
          <p14:tracePt t="35918" x="9534525" y="3541713"/>
          <p14:tracePt t="35925" x="9490075" y="3525838"/>
          <p14:tracePt t="35934" x="9413875" y="3525838"/>
          <p14:tracePt t="35941" x="9369425" y="3511550"/>
          <p14:tracePt t="35952" x="9309100" y="3497263"/>
          <p14:tracePt t="35957" x="9264650" y="3497263"/>
          <p14:tracePt t="35968" x="9204325" y="3481388"/>
          <p14:tracePt t="35973" x="9158288" y="3467100"/>
          <p14:tracePt t="35984" x="9144000" y="3467100"/>
          <p14:tracePt t="35990" x="9099550" y="3467100"/>
          <p14:tracePt t="36001" x="9069388" y="3451225"/>
          <p14:tracePt t="36005" x="9023350" y="3436938"/>
          <p14:tracePt t="36018" x="9009063" y="3421063"/>
          <p14:tracePt t="36022" x="8964613" y="3406775"/>
          <p14:tracePt t="36034" x="8934450" y="3390900"/>
          <p14:tracePt t="36038" x="8904288" y="3360738"/>
          <p14:tracePt t="36051" x="8874125" y="3332163"/>
          <p14:tracePt t="36054" x="8843963" y="3286125"/>
          <p14:tracePt t="36068" x="8813800" y="3241675"/>
          <p14:tracePt t="36071" x="8783638" y="3195638"/>
          <p14:tracePt t="36085" x="8753475" y="3151188"/>
          <p14:tracePt t="36089" x="8723313" y="3106738"/>
          <p14:tracePt t="36101" x="8693150" y="3046413"/>
          <p14:tracePt t="36104" x="8662988" y="2986088"/>
          <p14:tracePt t="36119" x="8632825" y="2941638"/>
          <p14:tracePt t="36120" x="8604250" y="2867025"/>
          <p14:tracePt t="36127" x="8574088" y="2790825"/>
          <p14:tracePt t="36135" x="8558213" y="2716213"/>
          <p14:tracePt t="36143" x="8528050" y="2641600"/>
          <p14:tracePt t="36153" x="8497888" y="2551113"/>
          <p14:tracePt t="36159" x="8483600" y="2460625"/>
          <p14:tracePt t="36168" x="8453438" y="2371725"/>
          <p14:tracePt t="36175" x="8437563" y="2295525"/>
          <p14:tracePt t="36185" x="8423275" y="2206625"/>
          <p14:tracePt t="36191" x="8408988" y="2116138"/>
          <p14:tracePt t="36201" x="8408988" y="2041525"/>
          <p14:tracePt t="36208" x="8393113" y="2011363"/>
          <p14:tracePt t="36218" x="8378825" y="1951038"/>
          <p14:tracePt t="36223" x="8378825" y="1906588"/>
          <p14:tracePt t="36234" x="8378825" y="1860550"/>
          <p14:tracePt t="36240" x="8362950" y="1816100"/>
          <p14:tracePt t="36251" x="8348663" y="1785938"/>
          <p14:tracePt t="36256" x="8348663" y="1755775"/>
          <p14:tracePt t="36268" x="8348663" y="1725613"/>
          <p14:tracePt t="36272" x="8348663" y="1681163"/>
          <p14:tracePt t="36285" x="8348663" y="1651000"/>
          <p14:tracePt t="36288" x="8332788" y="1635125"/>
          <p14:tracePt t="36301" x="8332788" y="1590675"/>
          <p14:tracePt t="36304" x="8332788" y="1560513"/>
          <p14:tracePt t="36318" x="8332788" y="1530350"/>
          <p14:tracePt t="36320" x="8332788" y="1500188"/>
          <p14:tracePt t="36336" x="8332788" y="1470025"/>
          <p14:tracePt t="36340" x="8332788" y="1425575"/>
          <p14:tracePt t="36353" x="8348663" y="1411288"/>
          <p14:tracePt t="36354" x="8348663" y="1381125"/>
          <p14:tracePt t="36361" x="8348663" y="1365250"/>
          <p14:tracePt t="36369" x="8362950" y="1350963"/>
          <p14:tracePt t="36377" x="8362950" y="1335088"/>
          <p14:tracePt t="36393" x="8362950" y="1320800"/>
          <p14:tracePt t="36427" x="8378825" y="1320800"/>
          <p14:tracePt t="36806" x="8393113" y="1320800"/>
          <p14:tracePt t="36813" x="8408988" y="1320800"/>
          <p14:tracePt t="36821" x="8437563" y="1320800"/>
          <p14:tracePt t="36829" x="8483600" y="1304925"/>
          <p14:tracePt t="36837" x="8528050" y="1304925"/>
          <p14:tracePt t="36845" x="8574088" y="1304925"/>
          <p14:tracePt t="36853" x="8632825" y="1304925"/>
          <p14:tracePt t="36861" x="8693150" y="1304925"/>
          <p14:tracePt t="36869" x="8753475" y="1304925"/>
          <p14:tracePt t="36877" x="8828088" y="1320800"/>
          <p14:tracePt t="36886" x="8888413" y="1350963"/>
          <p14:tracePt t="36893" x="8964613" y="1381125"/>
          <p14:tracePt t="36901" x="9023350" y="1425575"/>
          <p14:tracePt t="36909" x="9099550" y="1470025"/>
          <p14:tracePt t="36918" x="9158288" y="1530350"/>
          <p14:tracePt t="36925" x="9218613" y="1576388"/>
          <p14:tracePt t="36933" x="9278938" y="1635125"/>
          <p14:tracePt t="36942" x="9294813" y="1651000"/>
          <p14:tracePt t="36949" x="9339263" y="1681163"/>
          <p14:tracePt t="36958" x="9383713" y="1711325"/>
          <p14:tracePt t="36966" x="9399588" y="1725613"/>
          <p14:tracePt t="36974" x="9429750" y="1741488"/>
          <p14:tracePt t="36982" x="9444038" y="1755775"/>
          <p14:tracePt t="36990" x="9459913" y="1755775"/>
          <p14:tracePt t="36998" x="9474200" y="1755775"/>
          <p14:tracePt t="37015" x="9490075" y="1755775"/>
          <p14:tracePt t="37031" x="9504363" y="1755775"/>
          <p14:tracePt t="37038" x="9504363" y="1741488"/>
          <p14:tracePt t="37047" x="9518650" y="1725613"/>
          <p14:tracePt t="37055" x="9534525" y="1711325"/>
          <p14:tracePt t="37062" x="9534525" y="1665288"/>
          <p14:tracePt t="37070" x="9534525" y="1651000"/>
          <p14:tracePt t="37079" x="9548813" y="1604963"/>
          <p14:tracePt t="37087" x="9548813" y="1590675"/>
          <p14:tracePt t="37095" x="9548813" y="1546225"/>
          <p14:tracePt t="37103" x="9548813" y="1516063"/>
          <p14:tracePt t="37111" x="9548813" y="1485900"/>
          <p14:tracePt t="37119" x="9548813" y="1470025"/>
          <p14:tracePt t="37127" x="9548813" y="1439863"/>
          <p14:tracePt t="37135" x="9548813" y="1425575"/>
          <p14:tracePt t="37143" x="9548813" y="1411288"/>
          <p14:tracePt t="37152" x="9548813" y="1395413"/>
          <p14:tracePt t="37160" x="9518650" y="1381125"/>
          <p14:tracePt t="37168" x="9504363" y="1381125"/>
          <p14:tracePt t="37176" x="9474200" y="1365250"/>
          <p14:tracePt t="37185" x="9444038" y="1365250"/>
          <p14:tracePt t="37192" x="9399588" y="1365250"/>
          <p14:tracePt t="37200" x="9353550" y="1365250"/>
          <p14:tracePt t="37208" x="9323388" y="1365250"/>
          <p14:tracePt t="37216" x="9264650" y="1381125"/>
          <p14:tracePt t="37225" x="9218613" y="1411288"/>
          <p14:tracePt t="37232" x="9158288" y="1455738"/>
          <p14:tracePt t="37240" x="9129713" y="1485900"/>
          <p14:tracePt t="37248" x="9083675" y="1530350"/>
          <p14:tracePt t="37257" x="9039225" y="1590675"/>
          <p14:tracePt t="37265" x="9009063" y="1635125"/>
          <p14:tracePt t="37273" x="8978900" y="1681163"/>
          <p14:tracePt t="37281" x="8948738" y="1741488"/>
          <p14:tracePt t="37289" x="8934450" y="1800225"/>
          <p14:tracePt t="37297" x="8934450" y="1860550"/>
          <p14:tracePt t="37305" x="8918575" y="1920875"/>
          <p14:tracePt t="37313" x="8918575" y="1995488"/>
          <p14:tracePt t="37321" x="8918575" y="2071688"/>
          <p14:tracePt t="37329" x="8918575" y="2146300"/>
          <p14:tracePt t="37337" x="8918575" y="2235200"/>
          <p14:tracePt t="37345" x="8918575" y="2325688"/>
          <p14:tracePt t="37354" x="8948738" y="2416175"/>
          <p14:tracePt t="37361" x="8964613" y="2490788"/>
          <p14:tracePt t="37370" x="8993188" y="2581275"/>
          <p14:tracePt t="37378" x="9023350" y="2655888"/>
          <p14:tracePt t="37386" x="9053513" y="2746375"/>
          <p14:tracePt t="37393" x="9069388" y="2806700"/>
          <p14:tracePt t="37402" x="9069388" y="2836863"/>
          <p14:tracePt t="37410" x="9099550" y="2881313"/>
          <p14:tracePt t="37419" x="9113838" y="2925763"/>
          <p14:tracePt t="37426" x="9129713" y="2955925"/>
          <p14:tracePt t="37435" x="9129713" y="2986088"/>
          <p14:tracePt t="37442" x="9144000" y="3001963"/>
          <p14:tracePt t="37452" x="9144000" y="3030538"/>
          <p14:tracePt t="37459" x="9158288" y="3046413"/>
          <p14:tracePt t="37468" x="9174163" y="3060700"/>
          <p14:tracePt t="37475" x="9188450" y="3060700"/>
          <p14:tracePt t="37485" x="9204325" y="3076575"/>
          <p14:tracePt t="37490" x="9218613" y="3076575"/>
          <p14:tracePt t="37501" x="9248775" y="3090863"/>
          <p14:tracePt t="37506" x="9278938" y="3090863"/>
          <p14:tracePt t="37518" x="9294813" y="3090863"/>
          <p14:tracePt t="37523" x="9339263" y="3090863"/>
          <p14:tracePt t="37535" x="9383713" y="3090863"/>
          <p14:tracePt t="37539" x="9413875" y="3076575"/>
          <p14:tracePt t="37551" x="9444038" y="3046413"/>
          <p14:tracePt t="37555" x="9490075" y="3001963"/>
          <p14:tracePt t="37568" x="9518650" y="2971800"/>
          <p14:tracePt t="37571" x="9564688" y="2895600"/>
          <p14:tracePt t="37584" x="9594850" y="2851150"/>
          <p14:tracePt t="37587" x="9655175" y="2760663"/>
          <p14:tracePt t="37601" x="9713913" y="2641600"/>
          <p14:tracePt t="37604" x="9729788" y="2595563"/>
          <p14:tracePt t="37618" x="9774238" y="2490788"/>
          <p14:tracePt t="37621" x="9790113" y="2386013"/>
          <p14:tracePt t="37635" x="9820275" y="2281238"/>
          <p14:tracePt t="37639" x="9834563" y="2176463"/>
          <p14:tracePt t="37653" x="9834563" y="2100263"/>
          <p14:tracePt t="37654" x="9850438" y="2025650"/>
          <p14:tracePt t="37660" x="9850438" y="1935163"/>
          <p14:tracePt t="37669" x="9850438" y="1860550"/>
          <p14:tracePt t="37676" x="9850438" y="1785938"/>
          <p14:tracePt t="37686" x="9850438" y="1755775"/>
          <p14:tracePt t="37693" x="9834563" y="1711325"/>
          <p14:tracePt t="37702" x="9820275" y="1665288"/>
          <p14:tracePt t="37708" x="9804400" y="1620838"/>
          <p14:tracePt t="37718" x="9804400" y="1576388"/>
          <p14:tracePt t="37725" x="9790113" y="1530350"/>
          <p14:tracePt t="37734" x="9774238" y="1516063"/>
          <p14:tracePt t="37740" x="9759950" y="1470025"/>
          <p14:tracePt t="37751" x="9759950" y="1455738"/>
          <p14:tracePt t="37757" x="9744075" y="1425575"/>
          <p14:tracePt t="37771" x="9729788" y="1411288"/>
          <p14:tracePt t="37775" x="9729788" y="1395413"/>
          <p14:tracePt t="37787" x="9713913" y="1381125"/>
          <p14:tracePt t="37804" x="9699625" y="1365250"/>
          <p14:tracePt t="37805" x="9699625" y="1350963"/>
          <p14:tracePt t="37823" x="9683750" y="1350963"/>
          <p14:tracePt t="37830" x="9669463" y="1350963"/>
          <p14:tracePt t="37838" x="9655175" y="1350963"/>
          <p14:tracePt t="37845" x="9639300" y="1335088"/>
          <p14:tracePt t="37855" x="9625013" y="1335088"/>
          <p14:tracePt t="37861" x="9609138" y="1335088"/>
          <p14:tracePt t="37869" x="9578975" y="1335088"/>
          <p14:tracePt t="37878" x="9564688" y="1335088"/>
          <p14:tracePt t="37886" x="9548813" y="1335088"/>
          <p14:tracePt t="37894" x="9518650" y="1335088"/>
          <p14:tracePt t="37902" x="9504363" y="1335088"/>
          <p14:tracePt t="37919" x="9490075" y="1335088"/>
          <p14:tracePt t="37935" x="9474200" y="1335088"/>
          <p14:tracePt t="37976" x="9459913" y="1335088"/>
          <p14:tracePt t="38016" x="9459913" y="1320800"/>
          <p14:tracePt t="39744" x="9474200" y="1320800"/>
          <p14:tracePt t="39751" x="9504363" y="1320800"/>
          <p14:tracePt t="39759" x="9548813" y="1290638"/>
          <p14:tracePt t="39766" x="9594850" y="1276350"/>
          <p14:tracePt t="39775" x="9639300" y="1246188"/>
          <p14:tracePt t="39782" x="9699625" y="1230313"/>
          <p14:tracePt t="39791" x="9744075" y="1216025"/>
          <p14:tracePt t="39798" x="9804400" y="1200150"/>
          <p14:tracePt t="39806" x="9864725" y="1185863"/>
          <p14:tracePt t="39814" x="9909175" y="1169988"/>
          <p14:tracePt t="39823" x="9985375" y="1169988"/>
          <p14:tracePt t="39830" x="10044113" y="1169988"/>
          <p14:tracePt t="39839" x="10104438" y="1169988"/>
          <p14:tracePt t="39847" x="10164763" y="1169988"/>
          <p14:tracePt t="39855" x="10225088" y="1169988"/>
          <p14:tracePt t="39863" x="10285413" y="1169988"/>
          <p14:tracePt t="39872" x="10345738" y="1169988"/>
          <p14:tracePt t="39879" x="10404475" y="1169988"/>
          <p14:tracePt t="39888" x="10434638" y="1169988"/>
          <p14:tracePt t="39895" x="10480675" y="1169988"/>
          <p14:tracePt t="39904" x="10525125" y="1185863"/>
          <p14:tracePt t="39911" x="10555288" y="1185863"/>
          <p14:tracePt t="39921" x="10599738" y="1185863"/>
          <p14:tracePt t="39927" x="10629900" y="1185863"/>
          <p14:tracePt t="39938" x="10675938" y="1185863"/>
          <p14:tracePt t="39943" x="10690225" y="1185863"/>
          <p14:tracePt t="39955" x="10720388" y="1185863"/>
          <p14:tracePt t="39960" x="10736263" y="1185863"/>
          <p14:tracePt t="39972" x="10764838" y="1185863"/>
          <p14:tracePt t="39988" x="10780713" y="1185863"/>
          <p14:tracePt t="39992" x="10795000" y="1185863"/>
          <p14:tracePt t="40008" x="10810875" y="1185863"/>
          <p14:tracePt t="40021" x="10810875" y="1169988"/>
          <p14:tracePt t="40025" x="10825163" y="1169988"/>
          <p14:tracePt t="40042" x="10825163" y="1155700"/>
          <p14:tracePt t="40055" x="10841038" y="1155700"/>
          <p14:tracePt t="40059" x="10841038" y="1139825"/>
          <p14:tracePt t="40071" x="10855325" y="1139825"/>
          <p14:tracePt t="40075" x="10855325" y="1125538"/>
          <p14:tracePt t="40088" x="10871200" y="1125538"/>
          <p14:tracePt t="40097" x="10885488" y="1125538"/>
          <p14:tracePt t="40114" x="10901363" y="1125538"/>
          <p14:tracePt t="40122" x="10915650" y="1125538"/>
          <p14:tracePt t="40147" x="10931525" y="1125538"/>
          <p14:tracePt t="40156" x="10945813" y="1125538"/>
          <p14:tracePt t="40162" x="10945813" y="1139825"/>
          <p14:tracePt t="40171" x="10960100" y="1169988"/>
          <p14:tracePt t="40178" x="10975975" y="1200150"/>
          <p14:tracePt t="40186" x="10990263" y="1230313"/>
          <p14:tracePt t="40196" x="11006138" y="1276350"/>
          <p14:tracePt t="40202" x="11020425" y="1320800"/>
          <p14:tracePt t="40210" x="11036300" y="1365250"/>
          <p14:tracePt t="40218" x="11066463" y="1425575"/>
          <p14:tracePt t="40227" x="11066463" y="1470025"/>
          <p14:tracePt t="40234" x="11080750" y="1530350"/>
          <p14:tracePt t="40243" x="11096625" y="1590675"/>
          <p14:tracePt t="40250" x="11110913" y="1651000"/>
          <p14:tracePt t="40259" x="11125200" y="1711325"/>
          <p14:tracePt t="40266" x="11141075" y="1755775"/>
          <p14:tracePt t="40275" x="11155363" y="1800225"/>
          <p14:tracePt t="40283" x="11155363" y="1816100"/>
          <p14:tracePt t="40291" x="11171238" y="1860550"/>
          <p14:tracePt t="40299" x="11171238" y="1906588"/>
          <p14:tracePt t="40307" x="11185525" y="1935163"/>
          <p14:tracePt t="40315" x="11185525" y="1981200"/>
          <p14:tracePt t="40324" x="11201400" y="1995488"/>
          <p14:tracePt t="40331" x="11201400" y="2011363"/>
          <p14:tracePt t="40340" x="11201400" y="2025650"/>
          <p14:tracePt t="40348" x="11215688" y="2041525"/>
          <p14:tracePt t="40356" x="11215688" y="2055813"/>
          <p14:tracePt t="40364" x="11215688" y="2071688"/>
          <p14:tracePt t="40380" x="11215688" y="2085975"/>
          <p14:tracePt t="40389" x="11215688" y="2100263"/>
          <p14:tracePt t="40396" x="11231563" y="2130425"/>
          <p14:tracePt t="40405" x="11231563" y="2160588"/>
          <p14:tracePt t="40412" x="11231563" y="2190750"/>
          <p14:tracePt t="40422" x="11231563" y="2251075"/>
          <p14:tracePt t="40428" x="11231563" y="2295525"/>
          <p14:tracePt t="40438" x="11231563" y="2355850"/>
          <p14:tracePt t="40444" x="11231563" y="2416175"/>
          <p14:tracePt t="40453" x="11231563" y="2476500"/>
          <p14:tracePt t="40461" x="11231563" y="2506663"/>
          <p14:tracePt t="40469" x="11231563" y="2551113"/>
          <p14:tracePt t="40477" x="11215688" y="2595563"/>
          <p14:tracePt t="40485" x="11201400" y="2671763"/>
          <p14:tracePt t="40493" x="11185525" y="2716213"/>
          <p14:tracePt t="40501" x="11171238" y="2760663"/>
          <p14:tracePt t="40509" x="11141075" y="2806700"/>
          <p14:tracePt t="40517" x="11125200" y="2851150"/>
          <p14:tracePt t="40525" x="11096625" y="2895600"/>
          <p14:tracePt t="40533" x="11066463" y="2955925"/>
          <p14:tracePt t="40541" x="11036300" y="3001963"/>
          <p14:tracePt t="40549" x="11006138" y="3046413"/>
          <p14:tracePt t="40558" x="10975975" y="3076575"/>
          <p14:tracePt t="40565" x="10931525" y="3136900"/>
          <p14:tracePt t="40574" x="10901363" y="3167063"/>
          <p14:tracePt t="40582" x="10885488" y="3195638"/>
          <p14:tracePt t="40590" x="10855325" y="3225800"/>
          <p14:tracePt t="40598" x="10810875" y="3255963"/>
          <p14:tracePt t="40606" x="10795000" y="3271838"/>
          <p14:tracePt t="40614" x="10764838" y="3286125"/>
          <p14:tracePt t="40622" x="10750550" y="3302000"/>
          <p14:tracePt t="40630" x="10720388" y="3302000"/>
          <p14:tracePt t="40638" x="10706100" y="3316288"/>
          <p14:tracePt t="40646" x="10675938" y="3316288"/>
          <p14:tracePt t="40655" x="10660063" y="3316288"/>
          <p14:tracePt t="40662" x="10615613" y="3316288"/>
          <p14:tracePt t="40671" x="10599738" y="3316288"/>
          <p14:tracePt t="40678" x="10555288" y="3316288"/>
          <p14:tracePt t="40688" x="10525125" y="3302000"/>
          <p14:tracePt t="40695" x="10480675" y="3286125"/>
          <p14:tracePt t="40704" x="10464800" y="3271838"/>
          <p14:tracePt t="40711" x="10434638" y="3255963"/>
          <p14:tracePt t="40721" x="10404475" y="3225800"/>
          <p14:tracePt t="40727" x="10375900" y="3195638"/>
          <p14:tracePt t="40738" x="10345738" y="3181350"/>
          <p14:tracePt t="40743" x="10299700" y="3136900"/>
          <p14:tracePt t="40754" x="10269538" y="3090863"/>
          <p14:tracePt t="40759" x="10239375" y="3046413"/>
          <p14:tracePt t="40771" x="10225088" y="3001963"/>
          <p14:tracePt t="40775" x="10194925" y="2925763"/>
          <p14:tracePt t="40788" x="10180638" y="2851150"/>
          <p14:tracePt t="40791" x="10150475" y="2686050"/>
          <p14:tracePt t="40804" x="10134600" y="2551113"/>
          <p14:tracePt t="40808" x="10120313" y="2416175"/>
          <p14:tracePt t="40821" x="10120313" y="2341563"/>
          <p14:tracePt t="40825" x="10120313" y="2190750"/>
          <p14:tracePt t="40838" x="10104438" y="2071688"/>
          <p14:tracePt t="40842" x="10104438" y="2025650"/>
          <p14:tracePt t="40854" x="10104438" y="1935163"/>
          <p14:tracePt t="40857" x="10104438" y="1876425"/>
          <p14:tracePt t="40871" x="10104438" y="1830388"/>
          <p14:tracePt t="40874" x="10104438" y="1800225"/>
          <p14:tracePt t="40889" x="10104438" y="1770063"/>
          <p14:tracePt t="40890" x="10104438" y="1741488"/>
          <p14:tracePt t="40896" x="10104438" y="1711325"/>
          <p14:tracePt t="40904" x="10104438" y="1681163"/>
          <p14:tracePt t="40912" x="10104438" y="1651000"/>
          <p14:tracePt t="40922" x="10104438" y="1620838"/>
          <p14:tracePt t="40928" x="10104438" y="1576388"/>
          <p14:tracePt t="40938" x="10104438" y="1546225"/>
          <p14:tracePt t="40945" x="10104438" y="1500188"/>
          <p14:tracePt t="40955" x="10104438" y="1470025"/>
          <p14:tracePt t="40961" x="10104438" y="1439863"/>
          <p14:tracePt t="40971" x="10104438" y="1411288"/>
          <p14:tracePt t="40977" x="10104438" y="1381125"/>
          <p14:tracePt t="40994" x="10120313" y="1365250"/>
          <p14:tracePt t="41004" x="10120313" y="1350963"/>
          <p14:tracePt t="41009" x="10120313" y="1335088"/>
          <p14:tracePt t="41033" x="10134600" y="1320800"/>
          <p14:tracePt t="41042" x="10134600" y="1304925"/>
          <p14:tracePt t="41050" x="10134600" y="1290638"/>
          <p14:tracePt t="41065" x="10150475" y="1276350"/>
          <p14:tracePt t="41082" x="10150475" y="1260475"/>
          <p14:tracePt t="41090" x="10164763" y="1260475"/>
          <p14:tracePt t="41107" x="10164763" y="1246188"/>
          <p14:tracePt t="41131" x="10180638" y="1246188"/>
          <p14:tracePt t="41140" x="10180638" y="1230313"/>
          <p14:tracePt t="41188" x="10194925" y="1230313"/>
          <p14:tracePt t="41213" x="10194925" y="1216025"/>
          <p14:tracePt t="41228" x="10210800" y="1216025"/>
          <p14:tracePt t="41261" x="10225088" y="1216025"/>
          <p14:tracePt t="41276" x="10225088" y="1200150"/>
          <p14:tracePt t="41292" x="10239375" y="1200150"/>
          <p14:tracePt t="41309" x="10255250" y="1200150"/>
          <p14:tracePt t="41333" x="10269538" y="1200150"/>
          <p14:tracePt t="41358" x="10285413" y="1200150"/>
          <p14:tracePt t="41374" x="10299700" y="1200150"/>
          <p14:tracePt t="41397" x="10315575" y="1200150"/>
          <p14:tracePt t="41405" x="10329863" y="1200150"/>
          <p14:tracePt t="45063" x="10329863" y="1230313"/>
          <p14:tracePt t="45071" x="10329863" y="1276350"/>
          <p14:tracePt t="45079" x="10329863" y="1304925"/>
          <p14:tracePt t="45087" x="10315575" y="1350963"/>
          <p14:tracePt t="45095" x="10315575" y="1395413"/>
          <p14:tracePt t="45103" x="10299700" y="1500188"/>
          <p14:tracePt t="45112" x="10285413" y="1635125"/>
          <p14:tracePt t="45119" x="10255250" y="1770063"/>
          <p14:tracePt t="45128" x="10225088" y="1951038"/>
          <p14:tracePt t="45136" x="10210800" y="2160588"/>
          <p14:tracePt t="45144" x="10180638" y="2371725"/>
          <p14:tracePt t="45152" x="10180638" y="2611438"/>
          <p14:tracePt t="45160" x="10180638" y="2820988"/>
          <p14:tracePt t="45168" x="10180638" y="2911475"/>
          <p14:tracePt t="45176" x="10180638" y="3090863"/>
          <p14:tracePt t="45184" x="10180638" y="3241675"/>
          <p14:tracePt t="45192" x="10180638" y="3360738"/>
          <p14:tracePt t="45200" x="10180638" y="3467100"/>
          <p14:tracePt t="45209" x="10194925" y="3556000"/>
          <p14:tracePt t="45217" x="10210800" y="3602038"/>
          <p14:tracePt t="45225" x="10225088" y="3646488"/>
          <p14:tracePt t="45232" x="10239375" y="3706813"/>
          <p14:tracePt t="45241" x="10239375" y="3736975"/>
          <p14:tracePt t="45249" x="10255250" y="3751263"/>
          <p14:tracePt t="45977" x="10239375" y="3751263"/>
          <p14:tracePt t="45984" x="10194925" y="3751263"/>
          <p14:tracePt t="45992" x="10120313" y="3811588"/>
          <p14:tracePt t="46000" x="10059988" y="3827463"/>
          <p14:tracePt t="46008" x="9969500" y="3856038"/>
          <p14:tracePt t="46016" x="9879013" y="3886200"/>
          <p14:tracePt t="46025" x="9759950" y="3932238"/>
          <p14:tracePt t="46032" x="9639300" y="3962400"/>
          <p14:tracePt t="46041" x="9534525" y="3976688"/>
          <p14:tracePt t="46048" x="9413875" y="3990975"/>
          <p14:tracePt t="46057" x="9309100" y="3990975"/>
          <p14:tracePt t="46064" x="9204325" y="4006850"/>
          <p14:tracePt t="46073" x="9144000" y="4006850"/>
          <p14:tracePt t="46081" x="9069388" y="4006850"/>
          <p14:tracePt t="46088" x="9009063" y="4006850"/>
          <p14:tracePt t="46096" x="8978900" y="4006850"/>
          <p14:tracePt t="46104" x="8934450" y="4006850"/>
          <p14:tracePt t="46113" x="8904288" y="4006850"/>
          <p14:tracePt t="46121" x="8874125" y="4006850"/>
          <p14:tracePt t="46129" x="8858250" y="4006850"/>
          <p14:tracePt t="46145" x="8843963" y="4006850"/>
          <p14:tracePt t="46275" x="8828088" y="4006850"/>
          <p14:tracePt t="46282" x="8813800" y="4006850"/>
          <p14:tracePt t="46291" x="8797925" y="4006850"/>
          <p14:tracePt t="46298" x="8783638" y="4006850"/>
          <p14:tracePt t="46307" x="8769350" y="4006850"/>
          <p14:tracePt t="46314" x="8753475" y="4006850"/>
          <p14:tracePt t="46323" x="8739188" y="4006850"/>
          <p14:tracePt t="46331" x="8723313" y="4021138"/>
          <p14:tracePt t="46339" x="8693150" y="4021138"/>
          <p14:tracePt t="46347" x="8662988" y="4037013"/>
          <p14:tracePt t="46355" x="8648700" y="4051300"/>
          <p14:tracePt t="46363" x="8618538" y="4067175"/>
          <p14:tracePt t="46371" x="8604250" y="4097338"/>
          <p14:tracePt t="46380" x="8588375" y="4111625"/>
          <p14:tracePt t="46387" x="8558213" y="4127500"/>
          <p14:tracePt t="46395" x="8543925" y="4141788"/>
          <p14:tracePt t="46403" x="8543925" y="4156075"/>
          <p14:tracePt t="46411" x="8528050" y="4171950"/>
          <p14:tracePt t="46427" x="8513763" y="4186238"/>
          <p14:tracePt t="46453" x="8513763" y="4202113"/>
          <p14:tracePt t="46469" x="8513763" y="4216400"/>
          <p14:tracePt t="46476" x="8513763" y="4232275"/>
          <p14:tracePt t="46492" x="8513763" y="4246563"/>
          <p14:tracePt t="46500" x="8513763" y="4262438"/>
          <p14:tracePt t="46711" x="8497888" y="4276725"/>
          <p14:tracePt t="46719" x="8483600" y="4321175"/>
          <p14:tracePt t="46726" x="8467725" y="4367213"/>
          <p14:tracePt t="46734" x="8453438" y="4411663"/>
          <p14:tracePt t="46742" x="8437563" y="4457700"/>
          <p14:tracePt t="46751" x="8437563" y="4502150"/>
          <p14:tracePt t="46758" x="8423275" y="4562475"/>
          <p14:tracePt t="46766" x="8408988" y="4651375"/>
          <p14:tracePt t="46774" x="8393113" y="4741863"/>
          <p14:tracePt t="46782" x="8378825" y="4832350"/>
          <p14:tracePt t="46791" x="8378825" y="4922838"/>
          <p14:tracePt t="46799" x="8378825" y="4997450"/>
          <p14:tracePt t="46807" x="8378825" y="5072063"/>
          <p14:tracePt t="46815" x="8378825" y="5102225"/>
          <p14:tracePt t="46823" x="8378825" y="5162550"/>
          <p14:tracePt t="46831" x="8378825" y="5192713"/>
          <p14:tracePt t="46839" x="8378825" y="5237163"/>
          <p14:tracePt t="46847" x="8378825" y="5253038"/>
          <p14:tracePt t="46855" x="8378825" y="5281613"/>
          <p14:tracePt t="46863" x="8393113" y="5297488"/>
          <p14:tracePt t="46871" x="8408988" y="5311775"/>
          <p14:tracePt t="46879" x="8437563" y="5327650"/>
          <p14:tracePt t="46887" x="8467725" y="5357813"/>
          <p14:tracePt t="46896" x="8497888" y="5372100"/>
          <p14:tracePt t="46904" x="8558213" y="5387975"/>
          <p14:tracePt t="46912" x="8618538" y="5418138"/>
          <p14:tracePt t="46919" x="8739188" y="5446713"/>
          <p14:tracePt t="46928" x="8797925" y="5462588"/>
          <p14:tracePt t="46936" x="8888413" y="5492750"/>
          <p14:tracePt t="46944" x="8993188" y="5522913"/>
          <p14:tracePt t="46952" x="9099550" y="5537200"/>
          <p14:tracePt t="46960" x="9204325" y="5553075"/>
          <p14:tracePt t="46968" x="9309100" y="5567363"/>
          <p14:tracePt t="46976" x="9444038" y="5581650"/>
          <p14:tracePt t="46984" x="9564688" y="5581650"/>
          <p14:tracePt t="46993" x="9669463" y="5597525"/>
          <p14:tracePt t="47000" x="9790113" y="5597525"/>
          <p14:tracePt t="47008" x="9985375" y="5597525"/>
          <p14:tracePt t="47016" x="10059988" y="5597525"/>
          <p14:tracePt t="47025" x="10194925" y="5597525"/>
          <p14:tracePt t="47032" x="10315575" y="5597525"/>
          <p14:tracePt t="47042" x="10420350" y="5597525"/>
          <p14:tracePt t="47049" x="10510838" y="5597525"/>
          <p14:tracePt t="47058" x="10615613" y="5597525"/>
          <p14:tracePt t="47065" x="10706100" y="5597525"/>
          <p14:tracePt t="47075" x="10795000" y="5597525"/>
          <p14:tracePt t="47081" x="10871200" y="5597525"/>
          <p14:tracePt t="47091" x="10945813" y="5597525"/>
          <p14:tracePt t="47098" x="10975975" y="5597525"/>
          <p14:tracePt t="47107" x="11020425" y="5581650"/>
          <p14:tracePt t="47113" x="11080750" y="5581650"/>
          <p14:tracePt t="47124" x="11110913" y="5567363"/>
          <p14:tracePt t="47129" x="11155363" y="5567363"/>
          <p14:tracePt t="47140" x="11185525" y="5553075"/>
          <p14:tracePt t="47145" x="11231563" y="5553075"/>
          <p14:tracePt t="47157" x="11276013" y="5537200"/>
          <p14:tracePt t="47161" x="11291888" y="5537200"/>
          <p14:tracePt t="47173" x="11320463" y="5522913"/>
          <p14:tracePt t="47178" x="11350625" y="5522913"/>
          <p14:tracePt t="47190" x="11380788" y="5492750"/>
          <p14:tracePt t="47194" x="11410950" y="5476875"/>
          <p14:tracePt t="47207" x="11456988" y="5462588"/>
          <p14:tracePt t="47210" x="11471275" y="5446713"/>
          <p14:tracePt t="47224" x="11501438" y="5418138"/>
          <p14:tracePt t="47227" x="11515725" y="5402263"/>
          <p14:tracePt t="47241" x="11545888" y="5372100"/>
          <p14:tracePt t="47244" x="11561763" y="5341938"/>
          <p14:tracePt t="47258" x="11576050" y="5327650"/>
          <p14:tracePt t="47261" x="11591925" y="5297488"/>
          <p14:tracePt t="47274" x="11622088" y="5267325"/>
          <p14:tracePt t="47278" x="11636375" y="5237163"/>
          <p14:tracePt t="47291" x="11652250" y="5207000"/>
          <p14:tracePt t="47292" x="11666538" y="5192713"/>
          <p14:tracePt t="47300" x="11680825" y="5162550"/>
          <p14:tracePt t="47308" x="11680825" y="5132388"/>
          <p14:tracePt t="47315" x="11696700" y="5116513"/>
          <p14:tracePt t="47324" x="11696700" y="5072063"/>
          <p14:tracePt t="47331" x="11696700" y="5041900"/>
          <p14:tracePt t="47341" x="11696700" y="5011738"/>
          <p14:tracePt t="47348" x="11696700" y="4967288"/>
          <p14:tracePt t="47357" x="11696700" y="4922838"/>
          <p14:tracePt t="47364" x="11666538" y="4876800"/>
          <p14:tracePt t="47374" x="11636375" y="4832350"/>
          <p14:tracePt t="47379" x="11606213" y="4772025"/>
          <p14:tracePt t="47390" x="11561763" y="4697413"/>
          <p14:tracePt t="47395" x="11515725" y="4637088"/>
          <p14:tracePt t="47407" x="11441113" y="4562475"/>
          <p14:tracePt t="47411" x="11380788" y="4502150"/>
          <p14:tracePt t="47424" x="11306175" y="4427538"/>
          <p14:tracePt t="47428" x="11231563" y="4351338"/>
          <p14:tracePt t="47440" x="11066463" y="4262438"/>
          <p14:tracePt t="47444" x="10960100" y="4202113"/>
          <p14:tracePt t="47458" x="10841038" y="4156075"/>
          <p14:tracePt t="47462" x="10690225" y="4127500"/>
          <p14:tracePt t="47474" x="10555288" y="4111625"/>
          <p14:tracePt t="47478" x="10390188" y="4111625"/>
          <p14:tracePt t="47490" x="10255250" y="4111625"/>
          <p14:tracePt t="47493" x="10104438" y="4111625"/>
          <p14:tracePt t="47508" x="10029825" y="4111625"/>
          <p14:tracePt t="47513" x="9879013" y="4111625"/>
          <p14:tracePt t="47526" x="9774238" y="4156075"/>
          <p14:tracePt t="47527" x="9655175" y="4186238"/>
          <p14:tracePt t="47534" x="9548813" y="4216400"/>
          <p14:tracePt t="47541" x="9459913" y="4246563"/>
          <p14:tracePt t="47550" x="9383713" y="4276725"/>
          <p14:tracePt t="47558" x="9353550" y="4292600"/>
          <p14:tracePt t="47566" x="9294813" y="4306888"/>
          <p14:tracePt t="47575" x="9234488" y="4321175"/>
          <p14:tracePt t="47582" x="9204325" y="4321175"/>
          <p14:tracePt t="47591" x="9174163" y="4337050"/>
          <p14:tracePt t="47598" x="9144000" y="4337050"/>
          <p14:tracePt t="47608" x="9129713" y="4337050"/>
          <p14:tracePt t="47614" x="9113838" y="4351338"/>
          <p14:tracePt t="47624" x="9099550" y="4351338"/>
          <p14:tracePt t="47631" x="9053513" y="4381500"/>
          <p14:tracePt t="47641" x="9039225" y="4397375"/>
          <p14:tracePt t="47646" x="8993188" y="4411663"/>
          <p14:tracePt t="47657" x="8964613" y="4427538"/>
          <p14:tracePt t="47662" x="8934450" y="4471988"/>
          <p14:tracePt t="47674" x="8888413" y="4502150"/>
          <p14:tracePt t="47679" x="8843963" y="4546600"/>
          <p14:tracePt t="47690" x="8797925" y="4576763"/>
          <p14:tracePt t="47694" x="8753475" y="4637088"/>
          <p14:tracePt t="47707" x="8709025" y="4697413"/>
          <p14:tracePt t="47711" x="8662988" y="4741863"/>
          <p14:tracePt t="47724" x="8632825" y="4816475"/>
          <p14:tracePt t="47727" x="8604250" y="4876800"/>
          <p14:tracePt t="47741" x="8558213" y="4951413"/>
          <p14:tracePt t="47747" x="8543925" y="5027613"/>
          <p14:tracePt t="47757" x="8513763" y="5102225"/>
          <p14:tracePt t="47761" x="8497888" y="5192713"/>
          <p14:tracePt t="47778" x="8483600" y="5281613"/>
          <p14:tracePt t="47778" x="8483600" y="5387975"/>
          <p14:tracePt t="47783" x="8483600" y="5492750"/>
          <p14:tracePt t="47794" x="8483600" y="5597525"/>
          <p14:tracePt t="47800" x="8483600" y="5702300"/>
          <p14:tracePt t="47811" x="8483600" y="5807075"/>
          <p14:tracePt t="47816" x="8483600" y="5927725"/>
          <p14:tracePt t="47827" x="8497888" y="6048375"/>
          <p14:tracePt t="47832" x="8528050" y="6137275"/>
          <p14:tracePt t="47844" x="8543925" y="6257925"/>
          <p14:tracePt t="47848" x="8588375" y="6362700"/>
          <p14:tracePt t="47861" x="8618538" y="6467475"/>
          <p14:tracePt t="47864" x="8648700" y="6557963"/>
          <p14:tracePt t="47877" x="8678863" y="6632575"/>
          <p14:tracePt t="47880" x="8723313" y="6707188"/>
          <p14:tracePt t="47894" x="8769350" y="6767513"/>
          <p14:tracePt t="47899" x="8797925" y="6827838"/>
          <p14:tracePt t="48063" x="10629900" y="6843713"/>
          <p14:tracePt t="48068" x="10706100" y="6813550"/>
          <p14:tracePt t="48074" x="10780713" y="6767513"/>
          <p14:tracePt t="48082" x="10855325" y="6737350"/>
          <p14:tracePt t="48090" x="10915650" y="6692900"/>
          <p14:tracePt t="48098" x="10975975" y="6648450"/>
          <p14:tracePt t="48106" x="11036300" y="6602413"/>
          <p14:tracePt t="48114" x="11080750" y="6572250"/>
          <p14:tracePt t="48122" x="11125200" y="6542088"/>
          <p14:tracePt t="48130" x="11185525" y="6497638"/>
          <p14:tracePt t="48138" x="11215688" y="6467475"/>
          <p14:tracePt t="48146" x="11276013" y="6437313"/>
          <p14:tracePt t="48154" x="11306175" y="6407150"/>
          <p14:tracePt t="48162" x="11350625" y="6362700"/>
          <p14:tracePt t="48170" x="11380788" y="6318250"/>
          <p14:tracePt t="48178" x="11410950" y="6288088"/>
          <p14:tracePt t="48187" x="11441113" y="6242050"/>
          <p14:tracePt t="48195" x="11471275" y="6183313"/>
          <p14:tracePt t="48203" x="11501438" y="6122988"/>
          <p14:tracePt t="48211" x="11515725" y="6048375"/>
          <p14:tracePt t="48220" x="11531600" y="5972175"/>
          <p14:tracePt t="48228" x="11545888" y="5911850"/>
          <p14:tracePt t="48236" x="11561763" y="5853113"/>
          <p14:tracePt t="48245" x="11561763" y="5807075"/>
          <p14:tracePt t="48251" x="11561763" y="5762625"/>
          <p14:tracePt t="48261" x="11561763" y="5702300"/>
          <p14:tracePt t="48267" x="11561763" y="5657850"/>
          <p14:tracePt t="48277" x="11561763" y="5597525"/>
          <p14:tracePt t="48284" x="11561763" y="5567363"/>
          <p14:tracePt t="48294" x="11561763" y="5522913"/>
          <p14:tracePt t="48300" x="11545888" y="5507038"/>
          <p14:tracePt t="48310" x="11531600" y="5462588"/>
          <p14:tracePt t="48316" x="11485563" y="5432425"/>
          <p14:tracePt t="48327" x="11456988" y="5402263"/>
          <p14:tracePt t="48332" x="11426825" y="5372100"/>
          <p14:tracePt t="48344" x="11366500" y="5357813"/>
          <p14:tracePt t="48348" x="11306175" y="5327650"/>
          <p14:tracePt t="48361" x="11231563" y="5297488"/>
          <p14:tracePt t="48365" x="11080750" y="5237163"/>
          <p14:tracePt t="48377" x="10975975" y="5222875"/>
          <p14:tracePt t="48381" x="10915650" y="5207000"/>
          <p14:tracePt t="48394" x="10795000" y="5176838"/>
          <p14:tracePt t="48397" x="10690225" y="5146675"/>
          <p14:tracePt t="48410" x="10615613" y="5132388"/>
          <p14:tracePt t="48413" x="10571163" y="5132388"/>
          <p14:tracePt t="48428" x="10494963" y="5116513"/>
          <p14:tracePt t="48434" x="10434638" y="5102225"/>
          <p14:tracePt t="48444" x="10375900" y="5087938"/>
          <p14:tracePt t="48448" x="10329863" y="5087938"/>
          <p14:tracePt t="48462" x="10299700" y="5087938"/>
          <p14:tracePt t="48463" x="10269538" y="5087938"/>
          <p14:tracePt t="48470" x="10255250" y="5087938"/>
          <p14:tracePt t="48479" x="10239375" y="5087938"/>
          <p14:tracePt t="48486" x="10225088" y="5087938"/>
          <p14:tracePt t="48495" x="10210800" y="5087938"/>
          <p14:tracePt t="48512" x="10194925" y="5087938"/>
          <p14:tracePt t="48576" x="10180638" y="5087938"/>
          <p14:tracePt t="48624" x="10180638" y="5072063"/>
          <p14:tracePt t="48705" x="10180638" y="5057775"/>
          <p14:tracePt t="48721" x="10180638" y="5041900"/>
          <p14:tracePt t="48729" x="10180638" y="5027613"/>
          <p14:tracePt t="48736" x="10164763" y="4997450"/>
          <p14:tracePt t="48745" x="10150475" y="4981575"/>
          <p14:tracePt t="48752" x="10134600" y="4951413"/>
          <p14:tracePt t="48761" x="10104438" y="4906963"/>
          <p14:tracePt t="48768" x="10090150" y="4876800"/>
          <p14:tracePt t="48776" x="10059988" y="4846638"/>
          <p14:tracePt t="48784" x="10015538" y="4802188"/>
          <p14:tracePt t="48792" x="9985375" y="4772025"/>
          <p14:tracePt t="48801" x="9939338" y="4741863"/>
          <p14:tracePt t="48808" x="9879013" y="4711700"/>
          <p14:tracePt t="48817" x="9820275" y="4681538"/>
          <p14:tracePt t="48825" x="9744075" y="4651375"/>
          <p14:tracePt t="48833" x="9669463" y="4622800"/>
          <p14:tracePt t="48841" x="9594850" y="4606925"/>
          <p14:tracePt t="48849" x="9518650" y="4576763"/>
          <p14:tracePt t="48857" x="9459913" y="4562475"/>
          <p14:tracePt t="48865" x="9413875" y="4562475"/>
          <p14:tracePt t="48873" x="9369425" y="4546600"/>
          <p14:tracePt t="48881" x="9323388" y="4546600"/>
          <p14:tracePt t="48889" x="9278938" y="4532313"/>
          <p14:tracePt t="48897" x="9248775" y="4532313"/>
          <p14:tracePt t="48906" x="9234488" y="4532313"/>
          <p14:tracePt t="48914" x="9218613" y="4532313"/>
          <p14:tracePt t="48930" x="9204325" y="4532313"/>
          <p14:tracePt t="49060" x="9218613" y="4532313"/>
          <p14:tracePt t="49083" x="9218613" y="4546600"/>
          <p14:tracePt t="49099" x="9234488" y="4546600"/>
          <p14:tracePt t="49107" x="9248775" y="4562475"/>
          <p14:tracePt t="49115" x="9264650" y="4576763"/>
          <p14:tracePt t="49124" x="9294813" y="4592638"/>
          <p14:tracePt t="49131" x="9323388" y="4622800"/>
          <p14:tracePt t="49139" x="9369425" y="4667250"/>
          <p14:tracePt t="49147" x="9429750" y="4697413"/>
          <p14:tracePt t="49156" x="9504363" y="4741863"/>
          <p14:tracePt t="49163" x="9578975" y="4786313"/>
          <p14:tracePt t="49172" x="9669463" y="4832350"/>
          <p14:tracePt t="49180" x="9744075" y="4876800"/>
          <p14:tracePt t="49188" x="9804400" y="4906963"/>
          <p14:tracePt t="49195" x="9850438" y="4922838"/>
          <p14:tracePt t="49204" x="9894888" y="4951413"/>
          <p14:tracePt t="49212" x="9939338" y="4967288"/>
          <p14:tracePt t="49220" x="9985375" y="4981575"/>
          <p14:tracePt t="49228" x="10015538" y="4997450"/>
          <p14:tracePt t="49236" x="10044113" y="5011738"/>
          <p14:tracePt t="49244" x="10059988" y="5011738"/>
          <p14:tracePt t="49252" x="10074275" y="5027613"/>
          <p14:tracePt t="49269" x="10090150" y="5041900"/>
          <p14:tracePt t="49294" x="10104438" y="5041900"/>
          <p14:tracePt t="49415" x="10090150" y="5041900"/>
          <p14:tracePt t="49423" x="10044113" y="5027613"/>
          <p14:tracePt t="49430" x="10015538" y="5027613"/>
          <p14:tracePt t="49438" x="9955213" y="5027613"/>
          <p14:tracePt t="49446" x="9834563" y="5011738"/>
          <p14:tracePt t="49454" x="9729788" y="4997450"/>
          <p14:tracePt t="49462" x="9669463" y="4997450"/>
          <p14:tracePt t="49470" x="9548813" y="4997450"/>
          <p14:tracePt t="49479" x="9353550" y="4997450"/>
          <p14:tracePt t="49486" x="9294813" y="4997450"/>
          <p14:tracePt t="49496" x="9174163" y="4997450"/>
          <p14:tracePt t="49502" x="9053513" y="4997450"/>
          <p14:tracePt t="49511" x="8948738" y="4997450"/>
          <p14:tracePt t="49518" x="8858250" y="4997450"/>
          <p14:tracePt t="49529" x="8813800" y="4997450"/>
          <p14:tracePt t="49535" x="8753475" y="4997450"/>
          <p14:tracePt t="49545" x="8693150" y="4997450"/>
          <p14:tracePt t="49551" x="8648700" y="4997450"/>
          <p14:tracePt t="49561" x="8604250" y="4997450"/>
          <p14:tracePt t="49567" x="8574088" y="4997450"/>
          <p14:tracePt t="49577" x="8558213" y="4997450"/>
          <p14:tracePt t="49583" x="8543925" y="4997450"/>
          <p14:tracePt t="49600" x="8528050" y="4997450"/>
          <p14:tracePt t="49611" x="8513763" y="4997450"/>
          <p14:tracePt t="49632" x="8497888" y="4997450"/>
          <p14:tracePt t="49648" x="8483600" y="5011738"/>
          <p14:tracePt t="49664" x="8467725" y="5027613"/>
          <p14:tracePt t="49680" x="8467725" y="5041900"/>
          <p14:tracePt t="49689" x="8453438" y="5041900"/>
          <p14:tracePt t="49696" x="8453438" y="5057775"/>
          <p14:tracePt t="49705" x="8453438" y="5072063"/>
          <p14:tracePt t="49712" x="8453438" y="5102225"/>
          <p14:tracePt t="49721" x="8437563" y="5116513"/>
          <p14:tracePt t="49729" x="8437563" y="5146675"/>
          <p14:tracePt t="49737" x="8437563" y="5192713"/>
          <p14:tracePt t="49745" x="8437563" y="5237163"/>
          <p14:tracePt t="49753" x="8437563" y="5297488"/>
          <p14:tracePt t="49761" x="8437563" y="5357813"/>
          <p14:tracePt t="49769" x="8453438" y="5418138"/>
          <p14:tracePt t="49778" x="8483600" y="5476875"/>
          <p14:tracePt t="49785" x="8528050" y="5537200"/>
          <p14:tracePt t="49794" x="8558213" y="5611813"/>
          <p14:tracePt t="49802" x="8604250" y="5672138"/>
          <p14:tracePt t="49809" x="8662988" y="5732463"/>
          <p14:tracePt t="49818" x="8709025" y="5792788"/>
          <p14:tracePt t="49825" x="8783638" y="5837238"/>
          <p14:tracePt t="49834" x="8843963" y="5897563"/>
          <p14:tracePt t="49841" x="8918575" y="5942013"/>
          <p14:tracePt t="49850" x="8978900" y="5972175"/>
          <p14:tracePt t="49858" x="9053513" y="6002338"/>
          <p14:tracePt t="49866" x="9113838" y="6048375"/>
          <p14:tracePt t="49874" x="9174163" y="6062663"/>
          <p14:tracePt t="49882" x="9234488" y="6092825"/>
          <p14:tracePt t="49890" x="9264650" y="6092825"/>
          <p14:tracePt t="49898" x="9309100" y="6107113"/>
          <p14:tracePt t="49907" x="9353550" y="6122988"/>
          <p14:tracePt t="49915" x="9399588" y="6137275"/>
          <p14:tracePt t="49922" x="9444038" y="6137275"/>
          <p14:tracePt t="49931" x="9474200" y="6153150"/>
          <p14:tracePt t="49938" x="9504363" y="6153150"/>
          <p14:tracePt t="49947" x="9518650" y="6153150"/>
          <p14:tracePt t="49955" x="9548813" y="6167438"/>
          <p14:tracePt t="49963" x="9564688" y="6167438"/>
          <p14:tracePt t="49979" x="9578975" y="6167438"/>
          <p14:tracePt t="49996" x="9594850" y="6167438"/>
          <p14:tracePt t="50028" x="9609138" y="6167438"/>
          <p14:tracePt t="50069" x="9609138" y="6183313"/>
          <p14:tracePt t="50602" x="9594850" y="6183313"/>
          <p14:tracePt t="50611" x="9578975" y="6183313"/>
          <p14:tracePt t="50617" x="9548813" y="6197600"/>
          <p14:tracePt t="50625" x="9534525" y="6227763"/>
          <p14:tracePt t="50632" x="9474200" y="6242050"/>
          <p14:tracePt t="50640" x="9444038" y="6272213"/>
          <p14:tracePt t="50648" x="9399588" y="6302375"/>
          <p14:tracePt t="50656" x="9353550" y="6332538"/>
          <p14:tracePt t="50665" x="9294813" y="6378575"/>
          <p14:tracePt t="50673" x="9218613" y="6407150"/>
          <p14:tracePt t="50682" x="9113838" y="6467475"/>
          <p14:tracePt t="50689" x="9009063" y="6542088"/>
          <p14:tracePt t="50697" x="8874125" y="6602413"/>
          <p14:tracePt t="50706" x="8723313" y="6678613"/>
          <p14:tracePt t="50714" x="8558213" y="6753225"/>
          <p14:tracePt t="50721" x="8378825" y="6843713"/>
          <p14:tracePt t="51187" x="3468688" y="5942013"/>
          <p14:tracePt t="51192" x="2808288" y="4937125"/>
          <p14:tracePt t="51198" x="2206625" y="3721100"/>
          <p14:tracePt t="51206" x="1997075" y="3121025"/>
          <p14:tracePt t="51216" x="1546225" y="2025650"/>
          <p14:tracePt t="51222" x="1411288" y="1620838"/>
          <p14:tracePt t="51230" x="1306513" y="1304925"/>
          <p14:tracePt t="51238" x="1111250" y="720725"/>
          <p14:tracePt t="51246" x="1066800" y="569913"/>
          <p14:tracePt t="51254" x="1036638" y="465138"/>
          <p14:tracePt t="51262" x="946150" y="209550"/>
          <p14:tracePt t="51270" x="900113" y="444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D63901-C5E5-2E42-BA02-D2E3DEB1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find more ways to 20!</a:t>
            </a:r>
          </a:p>
        </p:txBody>
      </p:sp>
      <p:pic>
        <p:nvPicPr>
          <p:cNvPr id="1030" name="Picture 6" descr="Maths Workshop Part whole models – 27.2.20 - Myton Park Primary School">
            <a:extLst>
              <a:ext uri="{FF2B5EF4-FFF2-40B4-BE49-F238E27FC236}">
                <a16:creationId xmlns:a16="http://schemas.microsoft.com/office/drawing/2014/main" id="{5C129AE5-659F-2B43-B1FB-D79E8807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24" y="1690688"/>
            <a:ext cx="5607175" cy="47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6A0FB5-680D-0443-B78C-990F313C6DF6}"/>
              </a:ext>
            </a:extLst>
          </p:cNvPr>
          <p:cNvSpPr txBox="1"/>
          <p:nvPr/>
        </p:nvSpPr>
        <p:spPr>
          <a:xfrm>
            <a:off x="5702300" y="2286000"/>
            <a:ext cx="120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4074B-516A-4841-92B4-3F59B460627E}"/>
              </a:ext>
            </a:extLst>
          </p:cNvPr>
          <p:cNvSpPr txBox="1"/>
          <p:nvPr/>
        </p:nvSpPr>
        <p:spPr>
          <a:xfrm>
            <a:off x="4521200" y="4559300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C66A6-F61C-6041-95B3-6244D68F27B7}"/>
              </a:ext>
            </a:extLst>
          </p:cNvPr>
          <p:cNvSpPr txBox="1"/>
          <p:nvPr/>
        </p:nvSpPr>
        <p:spPr>
          <a:xfrm>
            <a:off x="7175500" y="4559299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Recording 27 Jan 2021 at 15:55:54" descr="Audio Recording 27 Jan 2021 at 15:55:54">
            <a:hlinkClick r:id="" action="ppaction://media"/>
            <a:extLst>
              <a:ext uri="{FF2B5EF4-FFF2-40B4-BE49-F238E27FC236}">
                <a16:creationId xmlns:a16="http://schemas.microsoft.com/office/drawing/2014/main" id="{269D4CFC-A55A-F24C-8D33-1BD00DB154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5680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1"/>
          <p:cNvSpPr/>
          <p:nvPr/>
        </p:nvSpPr>
        <p:spPr>
          <a:xfrm>
            <a:off x="5085878" y="509218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41"/>
          <p:cNvSpPr txBox="1">
            <a:spLocks noChangeArrowheads="1"/>
          </p:cNvSpPr>
          <p:nvPr/>
        </p:nvSpPr>
        <p:spPr bwMode="auto">
          <a:xfrm>
            <a:off x="3741057" y="45591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6869583" y="455914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3681" y="455914"/>
            <a:ext cx="17873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16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8054555" y="436356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2687C4-7AFF-9745-8421-094C43804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82" y="2228684"/>
            <a:ext cx="11777635" cy="3127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712645-D9F1-924F-A74B-D34B804E188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158760" y="4937040"/>
              <a:ext cx="2403000" cy="70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712645-D9F1-924F-A74B-D34B804E18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49400" y="4927680"/>
                <a:ext cx="2421720" cy="7246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70AC2DC-95E8-9243-AB6B-6060CD679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67"/>
    </mc:Choice>
    <mc:Fallback xmlns="">
      <p:transition spd="slow" advTm="35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0B477761-610F-CA45-9C5B-F242D5F1C884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35636C23-106C-E54B-A1DF-64D36B71A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5BC100F2-5E30-1C40-8784-A268E7A7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CCDCE532-E0A6-0C42-8C54-877302C2A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CFAA2B1F-5C27-994D-8D23-E7DCC9A89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15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C132B-D21F-A54E-B03E-5AF5D7BC7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2" y="2228684"/>
            <a:ext cx="11777635" cy="3127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7E1C82D-0486-3544-B9E3-D9F151412E4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693280" y="4922280"/>
              <a:ext cx="2883240" cy="72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7E1C82D-0486-3544-B9E3-D9F151412E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3920" y="4912920"/>
                <a:ext cx="2901960" cy="7394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29DF728-B3E6-BC4C-BF66-1727910A6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10"/>
    </mc:Choice>
    <mc:Fallback xmlns="">
      <p:transition spd="slow" advTm="35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E5E3C47D-8684-D841-BBEC-511CF42CB64B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271ED3F1-12EB-6D4A-9B06-6BCB316F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+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57B9BE42-E908-474C-83AE-1B3ACFC7D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6257EEEB-2AA1-5545-8090-97B70340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335CD63-24E2-4640-8591-B9324C1B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7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AED31-2990-7D48-8058-5D0D82CAD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2" y="2228684"/>
            <a:ext cx="11777635" cy="3127464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2F83B34-3CF5-A042-A8C5-7FC3DDFF6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6"/>
    </mc:Choice>
    <mc:Fallback xmlns="">
      <p:transition spd="slow" advTm="4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BDDD6ED7-E899-2540-9D42-6AA58BE1E98A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D0CD8F7C-F81C-7D41-B612-492E60C30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-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FC143DFA-ABAC-2945-B11B-62A2D16AE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A807622B-10F2-4148-885F-62F5B9A4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12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C3113FA2-21F2-964D-8C53-583850C2E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DEE6BB-5A14-6346-90F7-FB36305D8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2" y="2228684"/>
            <a:ext cx="11777635" cy="31274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AC70DC-4105-CC4D-97B3-E3713779DAE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915880" y="585360"/>
              <a:ext cx="6036120" cy="525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AC70DC-4105-CC4D-97B3-E3713779DA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6520" y="576000"/>
                <a:ext cx="6054840" cy="52711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4643541-C221-DC48-BA9B-8443C0D44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64"/>
    </mc:Choice>
    <mc:Fallback>
      <p:transition spd="slow" advTm="40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B741D257-25D7-1441-937E-B2736BE9A358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018936F6-CAD6-4B42-99C4-66582B23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-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164B8747-1830-8C42-8C82-102CD486E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8B0DE1D4-9EA2-3147-B60F-3C5031F1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14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56811E2F-BAAA-D047-9C8E-047B83EBA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46A08-25A0-A240-B95C-F343B73C5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2" y="2228684"/>
            <a:ext cx="11777635" cy="31274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514B8F-3DDC-0D48-812E-AFE6723C8C4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107920" y="4772160"/>
              <a:ext cx="3693960" cy="930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514B8F-3DDC-0D48-812E-AFE6723C8C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8560" y="4762800"/>
                <a:ext cx="3712680" cy="9493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8BF5BEB-770D-B24D-9AEA-69216067B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9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40"/>
    </mc:Choice>
    <mc:Fallback>
      <p:transition spd="slow" advTm="23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1">
            <a:extLst>
              <a:ext uri="{FF2B5EF4-FFF2-40B4-BE49-F238E27FC236}">
                <a16:creationId xmlns:a16="http://schemas.microsoft.com/office/drawing/2014/main" id="{5E553B7A-C288-4345-98A5-E8E6DE1F2D4C}"/>
              </a:ext>
            </a:extLst>
          </p:cNvPr>
          <p:cNvSpPr/>
          <p:nvPr/>
        </p:nvSpPr>
        <p:spPr>
          <a:xfrm>
            <a:off x="5650268" y="418430"/>
            <a:ext cx="990600" cy="9636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6B99C69F-8224-CB40-BC6F-D92E55E46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613" y="365126"/>
            <a:ext cx="711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-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TextBox 42">
            <a:extLst>
              <a:ext uri="{FF2B5EF4-FFF2-40B4-BE49-F238E27FC236}">
                <a16:creationId xmlns:a16="http://schemas.microsoft.com/office/drawing/2014/main" id="{06410089-CCD7-6545-9B5B-31D6EC14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97" y="365126"/>
            <a:ext cx="71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=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ACCEC487-FBB0-D74B-9D65-2708BEE96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14" y="346198"/>
            <a:ext cx="11541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9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1C3974D4-D88A-F946-8939-215258F0A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744" y="418430"/>
            <a:ext cx="105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20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13C9F-11F3-3348-A552-FC1DBE5AE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2" y="2228684"/>
            <a:ext cx="11777635" cy="31274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338444-BB34-534C-BE2E-09612F0ECB4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330160" y="4847040"/>
              <a:ext cx="6516720" cy="94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338444-BB34-534C-BE2E-09612F0ECB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0800" y="4837680"/>
                <a:ext cx="6535440" cy="9644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52968A9-4113-8C4F-9E9F-A62B131F80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72"/>
    </mc:Choice>
    <mc:Fallback>
      <p:transition spd="slow" advTm="31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306</Words>
  <Application>Microsoft Macintosh PowerPoint</Application>
  <PresentationFormat>Widescreen</PresentationFormat>
  <Paragraphs>41</Paragraphs>
  <Slides>11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Twinkl</vt:lpstr>
      <vt:lpstr>Office Theme</vt:lpstr>
      <vt:lpstr>Let’s practice counting to 20!</vt:lpstr>
      <vt:lpstr>PowerPoint Presentation</vt:lpstr>
      <vt:lpstr>Let’s find more ways to 20!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spot the pattern?</vt:lpstr>
      <vt:lpstr>Commentary: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rubie.kiddy</dc:creator>
  <cp:lastModifiedBy>rubie.kiddy</cp:lastModifiedBy>
  <cp:revision>6</cp:revision>
  <dcterms:created xsi:type="dcterms:W3CDTF">2021-01-27T14:04:23Z</dcterms:created>
  <dcterms:modified xsi:type="dcterms:W3CDTF">2021-01-27T16:04:50Z</dcterms:modified>
</cp:coreProperties>
</file>