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5645"/>
  </p:normalViewPr>
  <p:slideViewPr>
    <p:cSldViewPr snapToGrid="0" snapToObjects="1">
      <p:cViewPr varScale="1">
        <p:scale>
          <a:sx n="107" d="100"/>
          <a:sy n="107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9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4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8156B6-55D4-F349-A2E2-7B15E319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32349"/>
            <a:ext cx="6542916" cy="278250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 a timeline works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40173B-99D2-419E-8357-D310D93FA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11" r="2" b="37884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607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Rectangle 152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Right Triangle 154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lowchart: Document 156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86EAE8-CEE6-5C43-ACE2-BB1DEF5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BC and AD mean?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FA755-B52E-3A4D-AA43-620B2CF07294}"/>
              </a:ext>
            </a:extLst>
          </p:cNvPr>
          <p:cNvSpPr txBox="1"/>
          <p:nvPr/>
        </p:nvSpPr>
        <p:spPr>
          <a:xfrm>
            <a:off x="457200" y="3264832"/>
            <a:ext cx="4952999" cy="300949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and AD are letters that are often found at the end of the dates written in years such as…</a:t>
            </a: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31BC: Augustus became the Roman Emperor</a:t>
            </a: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79AD: Mount Vesuvius erupts </a:t>
            </a: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are initials that stands for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efore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hrist</a:t>
            </a: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are initials for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omini</a:t>
            </a:r>
          </a:p>
        </p:txBody>
      </p:sp>
      <p:pic>
        <p:nvPicPr>
          <p:cNvPr id="6" name="Picture 5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5A756D7B-F383-C248-BB1D-823E5062C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 r="1" b="23705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850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8C51051-00C6-4086-8FE0-DE7EDBF5A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DE6FA2BA-220F-4070-A46C-D437A6D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3467" y="-284143"/>
            <a:ext cx="568289" cy="568289"/>
          </a:xfrm>
          <a:prstGeom prst="rt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FC93FC6D-7624-42FA-B1D8-28E57918A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88157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ACFA93B-C64D-4B23-B6C7-B7F4F9E2A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8BBA9B4-EF00-4579-A73A-061C5F90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71F1C5-E931-49D9-9767-24576DE53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046BA41-68C0-40C2-BC53-B4CEE4497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76E7620-A012-4D01-82AC-46D48B7ED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5B0D3EE-EC46-46BC-91C4-5DF8E2395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6B0B37E-E738-4DEC-9C41-BF6269C06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3AFB8B0-64A4-4D83-9BD8-9E66B562B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476192-29F6-47CF-BCF9-7380667EE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0DFCCF7-D983-4E21-9508-BD55CE628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5B9C6DA-F76E-45A2-8BB3-40FAF6D8C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4210E6D-AADD-4805-A5EA-9A52D0D30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75DC64F-453E-4AEA-AE65-D99FAE789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D802B56-7408-46D4-8EAA-BE6E22347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1C2DD0F-4A07-4510-B9BC-EE4560F6D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D788BD1-17A6-41DE-9EFA-533C6D3D7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9AC2388-5F15-4D60-B816-F7AC60F7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26E0780-8DF3-4637-8C1A-7A3E623B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9CE402E-8C2D-4EC6-A180-FBF8116EE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5F8AC4E-9C7D-42D3-89A2-33C30FA51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7F715C8-AA23-4912-8669-61553682B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F183C1D-030E-4775-9670-0936C809C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70DC51B-15B9-4F37-9BF3-F4E762B92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834603-F0EF-42F7-8341-C4BF2931D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E31C74-18A8-4EB2-8034-B2BF4C20E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3E618E4-2AD8-4E68-AEEE-8D11DC4D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BF929-71E3-4CCC-A912-A0E1D135F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AB384EE-8795-4C64-B229-D57CB4BAD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10E8CCD-425C-4DCD-A08B-8947BAC17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EDFBB1E-CA08-43FD-9A7A-F1B29EFDB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23D0689-9AC6-4F16-AFFD-D68F95A0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1A357A1-7BEA-7F41-954C-925C97C8CE02}"/>
              </a:ext>
            </a:extLst>
          </p:cNvPr>
          <p:cNvSpPr/>
          <p:nvPr/>
        </p:nvSpPr>
        <p:spPr>
          <a:xfrm>
            <a:off x="1190625" y="2751138"/>
            <a:ext cx="6350206" cy="12844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itle 20">
            <a:extLst>
              <a:ext uri="{FF2B5EF4-FFF2-40B4-BE49-F238E27FC236}">
                <a16:creationId xmlns:a16="http://schemas.microsoft.com/office/drawing/2014/main" id="{49C168CA-F9E7-AA40-910C-6193EA9C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BC and AD?</a:t>
            </a:r>
          </a:p>
        </p:txBody>
      </p:sp>
      <p:sp>
        <p:nvSpPr>
          <p:cNvPr id="149" name="Content Placeholder 21">
            <a:extLst>
              <a:ext uri="{FF2B5EF4-FFF2-40B4-BE49-F238E27FC236}">
                <a16:creationId xmlns:a16="http://schemas.microsoft.com/office/drawing/2014/main" id="{95550BE8-304D-F948-A7F9-AC0F3D0E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79538"/>
            <a:ext cx="7632700" cy="1100137"/>
          </a:xfrm>
        </p:spPr>
        <p:txBody>
          <a:bodyPr lIns="108000" tIns="108000" rIns="108000" bIns="108000"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refers to the years that come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year 1.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refers to the years from year 1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onwards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F06016F-B922-464C-9E18-85402CA0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835275"/>
            <a:ext cx="3673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Did You Know…?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year 0! 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year 1 BC is followed by AD 1.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959CF1-4299-9E4B-A086-BF7690201A19}"/>
              </a:ext>
            </a:extLst>
          </p:cNvPr>
          <p:cNvSpPr/>
          <p:nvPr/>
        </p:nvSpPr>
        <p:spPr>
          <a:xfrm>
            <a:off x="760413" y="4883150"/>
            <a:ext cx="3814762" cy="360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BC6CF64-480B-0640-8055-34DC94722AE0}"/>
              </a:ext>
            </a:extLst>
          </p:cNvPr>
          <p:cNvSpPr/>
          <p:nvPr/>
        </p:nvSpPr>
        <p:spPr>
          <a:xfrm>
            <a:off x="4575175" y="4883150"/>
            <a:ext cx="3813175" cy="3603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1890647-0877-504C-BE30-ACC24A73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48831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 BC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0518B77-DC8D-3D46-A354-070437A0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883150"/>
            <a:ext cx="701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 AD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E540766-E8A1-EF47-AC65-1F9566660FB8}"/>
              </a:ext>
            </a:extLst>
          </p:cNvPr>
          <p:cNvSpPr/>
          <p:nvPr/>
        </p:nvSpPr>
        <p:spPr>
          <a:xfrm>
            <a:off x="4048125" y="53721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3BD962B-AE71-FE48-B3E6-FD04064DCB6D}"/>
              </a:ext>
            </a:extLst>
          </p:cNvPr>
          <p:cNvSpPr/>
          <p:nvPr/>
        </p:nvSpPr>
        <p:spPr>
          <a:xfrm>
            <a:off x="4535488" y="533876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473B927-FF56-3441-BBC6-1ACA4E78D784}"/>
              </a:ext>
            </a:extLst>
          </p:cNvPr>
          <p:cNvCxnSpPr/>
          <p:nvPr/>
        </p:nvCxnSpPr>
        <p:spPr>
          <a:xfrm>
            <a:off x="4567238" y="5368925"/>
            <a:ext cx="3368675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35DC9EE7-10B6-A448-A43E-1365E1532F04}"/>
              </a:ext>
            </a:extLst>
          </p:cNvPr>
          <p:cNvCxnSpPr/>
          <p:nvPr/>
        </p:nvCxnSpPr>
        <p:spPr>
          <a:xfrm flipH="1">
            <a:off x="1284288" y="5368925"/>
            <a:ext cx="32512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>
            <a:extLst>
              <a:ext uri="{FF2B5EF4-FFF2-40B4-BE49-F238E27FC236}">
                <a16:creationId xmlns:a16="http://schemas.microsoft.com/office/drawing/2014/main" id="{3ECA5BE3-308C-434D-9C33-2F18BCE84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89" y="1487971"/>
            <a:ext cx="2376522" cy="442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9C47FBAE-6D40-6E4B-B23F-881BFF76D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941">
            <a:off x="995363" y="2566988"/>
            <a:ext cx="8524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50" grpId="0"/>
      <p:bldP spid="151" grpId="0" animBg="1"/>
      <p:bldP spid="152" grpId="0" animBg="1"/>
      <p:bldP spid="153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8C51051-00C6-4086-8FE0-DE7EDBF5A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DE6FA2BA-220F-4070-A46C-D437A6D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3467" y="-284143"/>
            <a:ext cx="568289" cy="568289"/>
          </a:xfrm>
          <a:prstGeom prst="rt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FC93FC6D-7624-42FA-B1D8-28E57918A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88157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ACFA93B-C64D-4B23-B6C7-B7F4F9E2A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8BBA9B4-EF00-4579-A73A-061C5F90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71F1C5-E931-49D9-9767-24576DE53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046BA41-68C0-40C2-BC53-B4CEE4497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76E7620-A012-4D01-82AC-46D48B7ED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5B0D3EE-EC46-46BC-91C4-5DF8E2395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6B0B37E-E738-4DEC-9C41-BF6269C06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3AFB8B0-64A4-4D83-9BD8-9E66B562B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476192-29F6-47CF-BCF9-7380667EE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0DFCCF7-D983-4E21-9508-BD55CE628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5B9C6DA-F76E-45A2-8BB3-40FAF6D8C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4210E6D-AADD-4805-A5EA-9A52D0D30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75DC64F-453E-4AEA-AE65-D99FAE789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D802B56-7408-46D4-8EAA-BE6E22347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1C2DD0F-4A07-4510-B9BC-EE4560F6D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D788BD1-17A6-41DE-9EFA-533C6D3D7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9AC2388-5F15-4D60-B816-F7AC60F7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26E0780-8DF3-4637-8C1A-7A3E623B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9CE402E-8C2D-4EC6-A180-FBF8116EE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5F8AC4E-9C7D-42D3-89A2-33C30FA51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7F715C8-AA23-4912-8669-61553682B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F183C1D-030E-4775-9670-0936C809C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70DC51B-15B9-4F37-9BF3-F4E762B92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834603-F0EF-42F7-8341-C4BF2931D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E31C74-18A8-4EB2-8034-B2BF4C20E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3E618E4-2AD8-4E68-AEEE-8D11DC4D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BF929-71E3-4CCC-A912-A0E1D135F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AB384EE-8795-4C64-B229-D57CB4BAD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10E8CCD-425C-4DCD-A08B-8947BAC17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EDFBB1E-CA08-43FD-9A7A-F1B29EFDB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23D0689-9AC6-4F16-AFFD-D68F95A0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C89C73-DD45-D648-8DA6-40135B00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087"/>
            <a:ext cx="10536935" cy="3308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with BC and AD!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C7D73-8C0E-644C-9C3F-AAE7864AFA29}"/>
              </a:ext>
            </a:extLst>
          </p:cNvPr>
          <p:cNvSpPr txBox="1"/>
          <p:nvPr/>
        </p:nvSpPr>
        <p:spPr>
          <a:xfrm>
            <a:off x="563435" y="2170274"/>
            <a:ext cx="1048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BC years, the larger the year, the further </a:t>
            </a:r>
            <a:r>
              <a:rPr lang="en-US" sz="2000" b="1" dirty="0"/>
              <a:t>back</a:t>
            </a:r>
            <a:r>
              <a:rPr lang="en-US" sz="2000" dirty="0"/>
              <a:t> in history that is.</a:t>
            </a:r>
          </a:p>
          <a:p>
            <a:endParaRPr lang="en-US" sz="2000" dirty="0"/>
          </a:p>
          <a:p>
            <a:r>
              <a:rPr lang="en-US" sz="2000" dirty="0"/>
              <a:t>So for example something that happened in 800BC (the start of the Iron Age) happened a long time before something that happened in 43AD (the Romans arriving in Britain).</a:t>
            </a:r>
          </a:p>
        </p:txBody>
      </p:sp>
      <p:pic>
        <p:nvPicPr>
          <p:cNvPr id="2050" name="Picture 2" descr="Pin on Discovery History">
            <a:extLst>
              <a:ext uri="{FF2B5EF4-FFF2-40B4-BE49-F238E27FC236}">
                <a16:creationId xmlns:a16="http://schemas.microsoft.com/office/drawing/2014/main" id="{BD6BFBE8-7CBC-9545-B796-704D4B1C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2" y="4001431"/>
            <a:ext cx="254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Romans in Britain -- Exploring the Roman Empire in Britain">
            <a:extLst>
              <a:ext uri="{FF2B5EF4-FFF2-40B4-BE49-F238E27FC236}">
                <a16:creationId xmlns:a16="http://schemas.microsoft.com/office/drawing/2014/main" id="{66900F2F-6F2B-CE46-83D5-D0D17695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55" y="4075493"/>
            <a:ext cx="241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01093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6AB81"/>
      </a:accent3>
      <a:accent4>
        <a:srgbClr val="90AA74"/>
      </a:accent4>
      <a:accent5>
        <a:srgbClr val="A1A47C"/>
      </a:accent5>
      <a:accent6>
        <a:srgbClr val="B29F7A"/>
      </a:accent6>
      <a:hlink>
        <a:srgbClr val="AE697C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170</Words>
  <Application>Microsoft Macintosh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Posterama</vt:lpstr>
      <vt:lpstr>SineVTI</vt:lpstr>
      <vt:lpstr>Understanding how a timeline works</vt:lpstr>
      <vt:lpstr>What does BC and AD mean?</vt:lpstr>
      <vt:lpstr>When is BC and AD?</vt:lpstr>
      <vt:lpstr>Be careful with BC and AD!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how a timeline works</dc:title>
  <dc:creator>Watson, Craig</dc:creator>
  <cp:lastModifiedBy>Watson, Craig</cp:lastModifiedBy>
  <cp:revision>2</cp:revision>
  <dcterms:created xsi:type="dcterms:W3CDTF">2021-01-14T09:57:37Z</dcterms:created>
  <dcterms:modified xsi:type="dcterms:W3CDTF">2021-01-14T10:03:00Z</dcterms:modified>
</cp:coreProperties>
</file>