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6D002-29DA-4CD1-9F2E-295AE4AB5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808971-5EAF-49AE-86D2-7752601615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D0C19-F2FE-4703-A279-16B532997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7D74F-34D2-4498-B137-B786E61932C3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AB32A-CF9F-42AC-80CE-BEFEE92A7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505A2-6015-40D1-8D76-6828F11B8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B538-E2AA-4E05-8DE1-8ABE6E760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998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A2616-A052-46A3-885D-D97D2F7A7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46C696-9FDB-44E4-877D-44EF567D9E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8BC2B-178D-4231-8244-3F8ADE2BB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7D74F-34D2-4498-B137-B786E61932C3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54278-7D4A-4659-9729-3117217CF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5026E-595B-4089-9C1D-9CAA64B0B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B538-E2AA-4E05-8DE1-8ABE6E760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569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85D398-C335-41F0-B8B3-2BDEE3BBF6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0965EA-1F30-4D58-A33E-FB0D5276ED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57A87-EC66-40A0-9FE3-A1AE0443C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7D74F-34D2-4498-B137-B786E61932C3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8EEE4-7710-47DA-BF62-0C23EDBF5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14F59-1047-4BD9-8D62-39575CC2D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B538-E2AA-4E05-8DE1-8ABE6E760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074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AA791-08F7-4BBE-87D2-6FC09C5C4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C8F25-1528-46F7-B53B-DC0F31CBC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A26A3-CB3E-42FB-B41B-73BE62512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7D74F-34D2-4498-B137-B786E61932C3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8E0B4-1A7F-4623-B816-857DCAE4B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228CE-4F2E-4566-BE26-3648CEBE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B538-E2AA-4E05-8DE1-8ABE6E760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393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7AC51-4600-4293-8169-BE556AB1C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36E2D-F709-44A0-8DE4-3CD2E68E9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33BA8-A077-42C8-9F74-19A6E1B4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7D74F-34D2-4498-B137-B786E61932C3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34366-5ECA-42D8-849E-6F5BB768A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8F1D5-6FB4-4219-9955-8CFE362F1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B538-E2AA-4E05-8DE1-8ABE6E760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39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738D2-EE8C-4D32-A7F6-F5914834D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1CB88-66E9-4F8D-8981-66E4A08672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14D331-00B4-4F98-864F-D7107187E7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D51A72-96B4-4248-8204-7EACE142B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7D74F-34D2-4498-B137-B786E61932C3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3EDBDB-85BF-4161-80D0-979F5BC9D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70835-D4E5-4C6D-BCF9-EA2C5A71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B538-E2AA-4E05-8DE1-8ABE6E760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16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C9558-DF78-4B24-8F21-E98C56BC9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9DA72D-E77F-4EA9-A062-4CEAC212F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3B3A48-5774-4081-962B-4FC4A05DA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C3C8C2-E000-4EED-989F-8540BC00FA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AC7677-03D6-4DF4-8219-943B6E41DF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38F95C-0CDA-49D9-8247-B7CA0B302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7D74F-34D2-4498-B137-B786E61932C3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D9312D-EB5A-41FE-93E5-C2B4A6744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CD8C6D-D0CF-45F6-AF70-6CD00C554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B538-E2AA-4E05-8DE1-8ABE6E760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976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82809-5467-4BD1-9B0C-ACCEBD240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4A03F1-8577-409A-9AFF-CDBBEDF9B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7D74F-34D2-4498-B137-B786E61932C3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26B666-D0D3-4F13-9D86-E129A2F65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7FECFD-3D2D-4871-AA63-2D8218BF6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B538-E2AA-4E05-8DE1-8ABE6E760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837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6C6D3B-8C11-48B7-B6A8-7EDEDA74A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7D74F-34D2-4498-B137-B786E61932C3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CD92FF-3442-4DBA-9363-D52B33248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DBE4E-A9CF-4C65-8712-B271BDEA9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B538-E2AA-4E05-8DE1-8ABE6E760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404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AB260-A6E6-4759-A8DC-F4AB658FE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41C70-0D0B-4EF2-9E67-B54C61E75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C2DB2D-F60D-4F9D-81BD-B8CEAAC92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8208B3-BCA6-4552-A523-111E06B05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7D74F-34D2-4498-B137-B786E61932C3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66C6C3-2204-44FB-A6EC-6A43E7E01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E5F0A9-1F52-4277-B248-D2A50E296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B538-E2AA-4E05-8DE1-8ABE6E760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864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0E4BD-6D34-40E3-AD30-693B0DA72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C83CD1-F3F6-4087-9223-9743A96811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C2397D-F73F-439C-AC3B-EE92412106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81EA6A-B5E9-4FBF-90BA-1D66D73C6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7D74F-34D2-4498-B137-B786E61932C3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CCE769-1359-455B-9AF6-A813E81E4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8A4C17-47E7-43A4-BBFB-C6B932ED8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B538-E2AA-4E05-8DE1-8ABE6E760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536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3B76A1-E164-4012-A51D-FE1E94ABB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753185-8617-470D-97D0-0B58FE8D1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9F35C-B001-461C-8065-50CCDBC886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7D74F-34D2-4498-B137-B786E61932C3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3645A-A7F1-46F0-9226-F6304E877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5E4AF-3030-4070-8C28-85AFA9481F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CB538-E2AA-4E05-8DE1-8ABE6E760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784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6532D-FF79-4E28-ADF1-0ED06C7FF1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328738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Arial" panose="020B0604020202020204" pitchFamily="34" charset="0"/>
                <a:cs typeface="Arial" panose="020B0604020202020204" pitchFamily="34" charset="0"/>
              </a:rPr>
              <a:t>Alternative maths 22.1.21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BE5576-5A9E-4CA1-B6C4-65BF83CF17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969" y="2138635"/>
            <a:ext cx="11930062" cy="1655762"/>
          </a:xfrm>
        </p:spPr>
        <p:txBody>
          <a:bodyPr>
            <a:normAutofit fontScale="47500" lnSpcReduction="20000"/>
          </a:bodyPr>
          <a:lstStyle/>
          <a:p>
            <a:endParaRPr lang="en-GB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000" dirty="0">
                <a:latin typeface="Arial" panose="020B0604020202020204" pitchFamily="34" charset="0"/>
                <a:cs typeface="Arial" panose="020B0604020202020204" pitchFamily="34" charset="0"/>
              </a:rPr>
              <a:t>Telling the time using an analogue clock</a:t>
            </a:r>
            <a:r>
              <a:rPr lang="en-GB" sz="8000" dirty="0">
                <a:latin typeface="Sassoon Penpals" panose="02000400000000000000" pitchFamily="50" charset="0"/>
              </a:rPr>
              <a:t>. </a:t>
            </a:r>
          </a:p>
          <a:p>
            <a:r>
              <a:rPr lang="en-GB" sz="8000" dirty="0">
                <a:latin typeface="Arial" panose="020B0604020202020204" pitchFamily="34" charset="0"/>
                <a:cs typeface="Arial" panose="020B0604020202020204" pitchFamily="34" charset="0"/>
              </a:rPr>
              <a:t>Quarter past  </a:t>
            </a:r>
          </a:p>
        </p:txBody>
      </p:sp>
      <p:pic>
        <p:nvPicPr>
          <p:cNvPr id="6" name="Audio 5">
            <a:hlinkClick r:id="" action="ppaction://media"/>
            <a:extLst>
              <a:ext uri="{FF2B5EF4-FFF2-40B4-BE49-F238E27FC236}">
                <a16:creationId xmlns:a16="http://schemas.microsoft.com/office/drawing/2014/main" id="{5F50AA39-F5D2-4B08-82B0-5C63B69464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366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592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70"/>
    </mc:Choice>
    <mc:Fallback xmlns="">
      <p:transition spd="slow" advTm="1067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AA0DA863-54AC-45F0-A34B-0227950CCC6E}"/>
              </a:ext>
            </a:extLst>
          </p:cNvPr>
          <p:cNvSpPr txBox="1"/>
          <p:nvPr/>
        </p:nvSpPr>
        <p:spPr>
          <a:xfrm>
            <a:off x="3646311" y="163689"/>
            <a:ext cx="43236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u="sng" dirty="0">
                <a:latin typeface="Sassoon Penpals" panose="02000400000000000000" pitchFamily="50" charset="0"/>
              </a:rPr>
              <a:t>Quarter past times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787EDEC-5E96-461A-87AF-EBAF653B23A7}"/>
              </a:ext>
            </a:extLst>
          </p:cNvPr>
          <p:cNvSpPr txBox="1"/>
          <p:nvPr/>
        </p:nvSpPr>
        <p:spPr>
          <a:xfrm>
            <a:off x="406398" y="1006508"/>
            <a:ext cx="632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Sassoon Penpals" panose="02000400000000000000" pitchFamily="50" charset="0"/>
              </a:rPr>
              <a:t>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AB8C034-5C65-4559-B7C8-27C4C0E5C649}"/>
              </a:ext>
            </a:extLst>
          </p:cNvPr>
          <p:cNvSpPr txBox="1"/>
          <p:nvPr/>
        </p:nvSpPr>
        <p:spPr>
          <a:xfrm>
            <a:off x="7297560" y="1171575"/>
            <a:ext cx="672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Sassoon Penpals" panose="02000400000000000000" pitchFamily="50" charset="0"/>
              </a:rPr>
              <a:t>B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AED151-E0AA-4DD4-9E17-F8D79A043628}"/>
              </a:ext>
            </a:extLst>
          </p:cNvPr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764443" y="1170832"/>
            <a:ext cx="2607407" cy="255454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50D05EB-748D-4103-B82A-A4C0A2A2B7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84027" y="1170832"/>
            <a:ext cx="2578420" cy="2554546"/>
          </a:xfrm>
          <a:prstGeom prst="rect">
            <a:avLst/>
          </a:prstGeom>
        </p:spPr>
      </p:pic>
      <p:pic>
        <p:nvPicPr>
          <p:cNvPr id="8" name="Audio 7">
            <a:hlinkClick r:id="" action="ppaction://media"/>
            <a:extLst>
              <a:ext uri="{FF2B5EF4-FFF2-40B4-BE49-F238E27FC236}">
                <a16:creationId xmlns:a16="http://schemas.microsoft.com/office/drawing/2014/main" id="{9E10020A-ED6F-429E-A61A-259EDD39B4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366500" y="6032500"/>
            <a:ext cx="609600" cy="6096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2319886-D089-384B-9B15-A8138979EDB7}"/>
              </a:ext>
            </a:extLst>
          </p:cNvPr>
          <p:cNvSpPr txBox="1"/>
          <p:nvPr/>
        </p:nvSpPr>
        <p:spPr>
          <a:xfrm>
            <a:off x="191784" y="3735841"/>
            <a:ext cx="584932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It is quarter past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minute (long hand) is pointing to the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hour (short hand) is pointing between the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566077-E0D8-E646-9E74-D61D2D09185A}"/>
              </a:ext>
            </a:extLst>
          </p:cNvPr>
          <p:cNvSpPr txBox="1"/>
          <p:nvPr/>
        </p:nvSpPr>
        <p:spPr>
          <a:xfrm>
            <a:off x="6399154" y="3725378"/>
            <a:ext cx="579284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It is quarter past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minute (long hand) is pointing to the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hour (short hand) is pointing between the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1009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083"/>
    </mc:Choice>
    <mc:Fallback xmlns="">
      <p:transition spd="slow" advTm="280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0097B01-71F4-42AD-9B5C-45E61095DC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7679" y="269249"/>
            <a:ext cx="4891644" cy="6041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27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7FC1DF2-5E4C-4A23-9A06-61B6D586D8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9323" y="1705272"/>
            <a:ext cx="4089600" cy="41364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C6997D-E3B9-4ACA-BB3E-6B10B72CAD0B}"/>
              </a:ext>
            </a:extLst>
          </p:cNvPr>
          <p:cNvSpPr txBox="1"/>
          <p:nvPr/>
        </p:nvSpPr>
        <p:spPr>
          <a:xfrm>
            <a:off x="3029323" y="674558"/>
            <a:ext cx="6520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time is on the clock?</a:t>
            </a:r>
          </a:p>
        </p:txBody>
      </p:sp>
    </p:spTree>
    <p:extLst>
      <p:ext uri="{BB962C8B-B14F-4D97-AF65-F5344CB8AC3E}">
        <p14:creationId xmlns:p14="http://schemas.microsoft.com/office/powerpoint/2010/main" val="3877835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571F260-75CC-4CF2-A71E-CCC746ADC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7660" y="2020159"/>
            <a:ext cx="3747540" cy="379784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6F9A13A-734D-49AC-8B37-F8EEC2C12F38}"/>
              </a:ext>
            </a:extLst>
          </p:cNvPr>
          <p:cNvSpPr txBox="1"/>
          <p:nvPr/>
        </p:nvSpPr>
        <p:spPr>
          <a:xfrm>
            <a:off x="3029323" y="674558"/>
            <a:ext cx="6520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time is on the clock?</a:t>
            </a:r>
          </a:p>
        </p:txBody>
      </p:sp>
    </p:spTree>
    <p:extLst>
      <p:ext uri="{BB962C8B-B14F-4D97-AF65-F5344CB8AC3E}">
        <p14:creationId xmlns:p14="http://schemas.microsoft.com/office/powerpoint/2010/main" val="1473635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0B45E1-53C9-4C4F-9262-9C2AF12091D3}"/>
              </a:ext>
            </a:extLst>
          </p:cNvPr>
          <p:cNvSpPr txBox="1"/>
          <p:nvPr/>
        </p:nvSpPr>
        <p:spPr>
          <a:xfrm>
            <a:off x="689548" y="719528"/>
            <a:ext cx="80347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Task- 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Complete the work sheet identifying quarter past times</a:t>
            </a:r>
          </a:p>
        </p:txBody>
      </p:sp>
    </p:spTree>
    <p:extLst>
      <p:ext uri="{BB962C8B-B14F-4D97-AF65-F5344CB8AC3E}">
        <p14:creationId xmlns:p14="http://schemas.microsoft.com/office/powerpoint/2010/main" val="957997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105</Words>
  <Application>Microsoft Office PowerPoint</Application>
  <PresentationFormat>Widescreen</PresentationFormat>
  <Paragraphs>21</Paragraphs>
  <Slides>6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Sassoon Penpals</vt:lpstr>
      <vt:lpstr>Office Theme</vt:lpstr>
      <vt:lpstr>Alternative maths 22.1.21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Alternative maths 22.1.21</dc:title>
  <dc:creator>nicola lawson</dc:creator>
  <cp:lastModifiedBy>Linda Hall</cp:lastModifiedBy>
  <cp:revision>3</cp:revision>
  <dcterms:created xsi:type="dcterms:W3CDTF">2021-01-19T17:56:49Z</dcterms:created>
  <dcterms:modified xsi:type="dcterms:W3CDTF">2021-01-21T22:12:45Z</dcterms:modified>
</cp:coreProperties>
</file>