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260" r:id="rId4"/>
    <p:sldId id="261" r:id="rId5"/>
    <p:sldId id="262" r:id="rId6"/>
    <p:sldId id="263" r:id="rId7"/>
    <p:sldId id="258"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70411" autoAdjust="0"/>
  </p:normalViewPr>
  <p:slideViewPr>
    <p:cSldViewPr snapToGrid="0">
      <p:cViewPr varScale="1">
        <p:scale>
          <a:sx n="75" d="100"/>
          <a:sy n="75" d="100"/>
        </p:scale>
        <p:origin x="79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in"/>
          <inkml:channel name="T" type="integer" max="2.14748E9" units="dev"/>
        </inkml:traceFormat>
        <inkml:channelProperties>
          <inkml:channelProperty channel="X" name="resolution" value="830.80627" units="1/cm"/>
          <inkml:channelProperty channel="Y" name="resolution" value="526.3775" units="1/cm"/>
          <inkml:channelProperty channel="F" name="resolution" value="41.73807" units="1/in"/>
          <inkml:channelProperty channel="T" name="resolution" value="1" units="1/dev"/>
        </inkml:channelProperties>
      </inkml:inkSource>
      <inkml:timestamp xml:id="ts0" timeString="2021-01-12T15:34:01.537"/>
    </inkml:context>
    <inkml:brush xml:id="br0">
      <inkml:brushProperty name="width" value="0.05292" units="cm"/>
      <inkml:brushProperty name="height" value="0.05292" units="cm"/>
      <inkml:brushProperty name="color" value="#FF0000"/>
    </inkml:brush>
  </inkml:definitions>
  <inkml:trace contextRef="#ctx0" brushRef="#br0">29917 13222 512 0,'0'0'0'0,"0"0"0"0,0 0 0 0,0 0 0 0,0 0 0 0,0 0 0 0,0 0 0 0,0 0 0 0,0-26 0 0,-23 26 0 0,23 0 0 0,-25 0 0 0,25 0 0 0,-25 0 0 0,0 0 0 0,25 0 0 0,-24 26 0 0,-1-26 0 0,0 0 0 0,25 0 0 16,-26 0 0-16,1 0 0 15,1 0 0-15,0 0 0 0,-1 24 0 16,0-24 0-16,0 0 0 15,0 25 0-15,-25-25 0 16,25 25 0-16,1-25 0 0,-26 25 0 16,26 0 0-16,-26-1 0 0,24 1 0 15,-24-1 0-15,27 26 0 0,-27-26 0 16,25 27 0 0,-24-27 0-16,23 1 0 0,-24 25 0 0,26-25 0 15,0 23 0 1,-26 3 0-16,25-27 0 0,0 26 0 15,-25 0 0-15,25-25 0 16,0 24 0-16,1 1 0 0,-1-1 0 16,1-24 0-16,-1 25 0 15,0-1 0-15,-1 1 0 0,1-1 0 16,25 1 0-16,-25 0 0 0,1 0 0 16,24 25 0-16,-24-26 0 15,24-24 0-15,-25 25 0 0,25-2 0 16,0 2 0-1,-25-1 0-15,25 1 0 0,0 0 0 16,0 0 0-16,25-25 0 0,-25 25 0 16,0-1 0-16,0 1 0 15,25-25 0-15,-25 24 0 16,24 0 0-16,-24-24 0 0,24-1 0 16,1 27 0-16,0-27 0 15,1 26 0-15,-1-25 0 16,0 0 0-16,-1 0 0 0,1 0 0 15,24 24 0-15,-24-25 0 0,25 2 0 16,-25-2 0-16,25 1 0 16,-25 0 0-16,23 0 0 0,2 0 0 15,0-25 0-15,0 24 0 16,-25 1 0-16,23-25 0 0,2 25 0 16,1-25 0-16,-2 25 0 15,25-25 0-15,-25 0 0 0,2 24 0 16,-1-24 0-1,23 0 0-15,-22 0 0 0,23-24 0 0,-24 24 0 16,23-25 0-16,-23 25 0 0,24-25 0 16,1 25 0-1,-1-25 0-15,-24 1 0 0,23-1 0 16,3 0 0-16,-26 0 0 16,24 0 0-16,0 1 0 0,-24-2 0 15,25-23 0-15,-1 25 0 16,-24-1 0-16,24-25 0 0,-24 25 0 15,-1-25 0-15,1 1 0 0,0-1 0 16,-1 25 0-16,1-24 0 16,0 0 0-16,-1-1 0 0,-24 0 0 15,25 0 0 1,-26 1 0-16,26-1 0 0,-25 0 0 16,0-24 0-16,0 24 0 15,-1 0 0-15,-24 1 0 0,25-25 0 16,0 24 0-16,-25-24 0 15,25 24 0-15,-25-25 0 0,25 26 0 16,-25-1 0-16,0-24 0 16,0 24 0-16,0 1 0 15,0-1 0-15,-25 1 0 0,25-1 0 0,0 1 0 16,-25 23 0 0,0-23 0-16,25-1 0 0,-25 26 0 15,1-26 0-15,-1 0 0 16,0 26 0-16,0-1 0 0,0-25 0 15,0 26 0-15,-24-2 0 16,24-23 0-16,0 25 0 0,-24-1 0 16,24 0 0-16,-25-25 0 15,25 26 0-15,-24-2 0 16,-1 2 0-16,25-1 0 0,-24-1 0 16,-1 2 0-16,25-1 0 15,-25 0 0-15,1 1 0 16,-1 24 0-16,1-26 0 0,-1 2 0 15,0 24 0-15,1-24 0 0,-1 24 0 16,0 0 0-16,1 0 0 16,-26 0 0-16,26 0 0 0,-1 0 0 15,0 0 0-15,1 0 0 16,-2 24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C973E-39DD-45EA-9A7B-FDE68765DB12}"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1073A-3EAC-4093-AFA7-BF0AF7B660AC}" type="slidenum">
              <a:rPr lang="en-GB" smtClean="0"/>
              <a:t>‹#›</a:t>
            </a:fld>
            <a:endParaRPr lang="en-GB"/>
          </a:p>
        </p:txBody>
      </p:sp>
    </p:spTree>
    <p:extLst>
      <p:ext uri="{BB962C8B-B14F-4D97-AF65-F5344CB8AC3E}">
        <p14:creationId xmlns:p14="http://schemas.microsoft.com/office/powerpoint/2010/main" val="414441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r>
              <a:rPr lang="en-GB" baseline="0" dirty="0"/>
              <a:t> Before we start, let’s warm up our brains and see if you can find the following… </a:t>
            </a:r>
          </a:p>
          <a:p>
            <a:endParaRPr lang="en-GB" baseline="0" dirty="0"/>
          </a:p>
          <a:p>
            <a:r>
              <a:rPr lang="en-GB" baseline="0" dirty="0"/>
              <a:t>A dog, a doll, a cat or a girl. The answers are at the end of the </a:t>
            </a:r>
            <a:r>
              <a:rPr lang="en-GB" baseline="0" dirty="0" err="1"/>
              <a:t>powerpoint</a:t>
            </a:r>
            <a:r>
              <a:rPr lang="en-GB" baseline="0" dirty="0"/>
              <a:t>.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1</a:t>
            </a:fld>
            <a:endParaRPr lang="en-GB"/>
          </a:p>
        </p:txBody>
      </p:sp>
    </p:spTree>
    <p:extLst>
      <p:ext uri="{BB962C8B-B14F-4D97-AF65-F5344CB8AC3E}">
        <p14:creationId xmlns:p14="http://schemas.microsoft.com/office/powerpoint/2010/main" val="183738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are the children feeling?</a:t>
            </a:r>
            <a:r>
              <a:rPr lang="en-GB" baseline="0" dirty="0"/>
              <a:t> Point to who is feeling happy. How do you know? </a:t>
            </a:r>
          </a:p>
          <a:p>
            <a:endParaRPr lang="en-GB" baseline="0" dirty="0"/>
          </a:p>
          <a:p>
            <a:r>
              <a:rPr lang="en-GB" baseline="0" dirty="0"/>
              <a:t>Is anyone feeling sad? Point to them. Is anyone feeling scared? Point to them too. Can you see any other feelings?</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2</a:t>
            </a:fld>
            <a:endParaRPr lang="en-GB"/>
          </a:p>
        </p:txBody>
      </p:sp>
    </p:spTree>
    <p:extLst>
      <p:ext uri="{BB962C8B-B14F-4D97-AF65-F5344CB8AC3E}">
        <p14:creationId xmlns:p14="http://schemas.microsoft.com/office/powerpoint/2010/main" val="317524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be working on our</a:t>
            </a:r>
            <a:r>
              <a:rPr lang="en-GB" baseline="0" dirty="0"/>
              <a:t> inference skills today. This means that we are using what we know and looking for clues to find out more! </a:t>
            </a:r>
          </a:p>
          <a:p>
            <a:endParaRPr lang="en-GB" baseline="0" dirty="0"/>
          </a:p>
          <a:p>
            <a:r>
              <a:rPr lang="en-GB" baseline="0" dirty="0"/>
              <a:t>For example, in this picture I think that the lady with brown hair is scared because her eyes are nearly closed, she looks like she is shouting and her friend is holding her hand. I think that the lady next to her is excited and happy because she has a huge smile on her face. The man at the back looks a little nervous but like he is having fun! Do you agree?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3</a:t>
            </a:fld>
            <a:endParaRPr lang="en-GB"/>
          </a:p>
        </p:txBody>
      </p:sp>
    </p:spTree>
    <p:extLst>
      <p:ext uri="{BB962C8B-B14F-4D97-AF65-F5344CB8AC3E}">
        <p14:creationId xmlns:p14="http://schemas.microsoft.com/office/powerpoint/2010/main" val="102012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it’s your turn! How does each character feel? Think about which word or face you would draw to describe it.</a:t>
            </a:r>
          </a:p>
        </p:txBody>
      </p:sp>
      <p:sp>
        <p:nvSpPr>
          <p:cNvPr id="4" name="Slide Number Placeholder 3"/>
          <p:cNvSpPr>
            <a:spLocks noGrp="1"/>
          </p:cNvSpPr>
          <p:nvPr>
            <p:ph type="sldNum" sz="quarter" idx="10"/>
          </p:nvPr>
        </p:nvSpPr>
        <p:spPr/>
        <p:txBody>
          <a:bodyPr/>
          <a:lstStyle/>
          <a:p>
            <a:fld id="{A521073A-3EAC-4093-AFA7-BF0AF7B660AC}" type="slidenum">
              <a:rPr lang="en-GB" smtClean="0"/>
              <a:t>4</a:t>
            </a:fld>
            <a:endParaRPr lang="en-GB"/>
          </a:p>
        </p:txBody>
      </p:sp>
    </p:spTree>
    <p:extLst>
      <p:ext uri="{BB962C8B-B14F-4D97-AF65-F5344CB8AC3E}">
        <p14:creationId xmlns:p14="http://schemas.microsoft.com/office/powerpoint/2010/main" val="318226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share ideas! I think that the little girl might like tigers because of her teddy,</a:t>
            </a:r>
            <a:r>
              <a:rPr lang="en-GB" baseline="0" dirty="0"/>
              <a:t> so she is curious about the tiger on the train. I think that the tiger is cross as the man next to him is being very loud on the phone! Finally, I think that the man on the phone is feeling grumpy about his phone call because he is frowning.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5</a:t>
            </a:fld>
            <a:endParaRPr lang="en-GB"/>
          </a:p>
        </p:txBody>
      </p:sp>
    </p:spTree>
    <p:extLst>
      <p:ext uri="{BB962C8B-B14F-4D97-AF65-F5344CB8AC3E}">
        <p14:creationId xmlns:p14="http://schemas.microsoft.com/office/powerpoint/2010/main" val="289695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the worksheet now, can you tell how they</a:t>
            </a:r>
            <a:r>
              <a:rPr lang="en-GB" baseline="0" dirty="0"/>
              <a:t> are feeling? Draw a face with the feeling using the box to help you.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6</a:t>
            </a:fld>
            <a:endParaRPr lang="en-GB"/>
          </a:p>
        </p:txBody>
      </p:sp>
    </p:spTree>
    <p:extLst>
      <p:ext uri="{BB962C8B-B14F-4D97-AF65-F5344CB8AC3E}">
        <p14:creationId xmlns:p14="http://schemas.microsoft.com/office/powerpoint/2010/main" val="56560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1073A-3EAC-4093-AFA7-BF0AF7B660AC}" type="slidenum">
              <a:rPr lang="en-GB" smtClean="0"/>
              <a:t>8</a:t>
            </a:fld>
            <a:endParaRPr lang="en-GB"/>
          </a:p>
        </p:txBody>
      </p:sp>
    </p:spTree>
    <p:extLst>
      <p:ext uri="{BB962C8B-B14F-4D97-AF65-F5344CB8AC3E}">
        <p14:creationId xmlns:p14="http://schemas.microsoft.com/office/powerpoint/2010/main" val="57566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18" Type="http://schemas.openxmlformats.org/officeDocument/2006/relationships/tags" Target="../tags/tag16.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19.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tags" Target="../tags/tag15.xml"/><Relationship Id="rId25" Type="http://schemas.openxmlformats.org/officeDocument/2006/relationships/tags" Target="../tags/tag23.xml"/><Relationship Id="rId2" Type="http://schemas.openxmlformats.org/officeDocument/2006/relationships/tags" Target="../tags/tag2.xml"/><Relationship Id="rId16" Type="http://schemas.openxmlformats.org/officeDocument/2006/relationships/tags" Target="../tags/tag14.xml"/><Relationship Id="rId20" Type="http://schemas.openxmlformats.org/officeDocument/2006/relationships/tags" Target="../tags/tag18.xml"/><Relationship Id="rId29"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tags" Target="../tags/tag22.xml"/><Relationship Id="rId5" Type="http://schemas.openxmlformats.org/officeDocument/2006/relationships/audio" Target="../media/media3.m4a"/><Relationship Id="rId15" Type="http://schemas.openxmlformats.org/officeDocument/2006/relationships/tags" Target="../tags/tag13.xml"/><Relationship Id="rId23" Type="http://schemas.openxmlformats.org/officeDocument/2006/relationships/tags" Target="../tags/tag21.xml"/><Relationship Id="rId28" Type="http://schemas.openxmlformats.org/officeDocument/2006/relationships/image" Target="../media/image4.jpg"/><Relationship Id="rId10" Type="http://schemas.openxmlformats.org/officeDocument/2006/relationships/tags" Target="../tags/tag8.xml"/><Relationship Id="rId19" Type="http://schemas.openxmlformats.org/officeDocument/2006/relationships/tags" Target="../tags/tag17.xml"/><Relationship Id="rId4" Type="http://schemas.microsoft.com/office/2007/relationships/media" Target="../media/media3.m4a"/><Relationship Id="rId9" Type="http://schemas.openxmlformats.org/officeDocument/2006/relationships/tags" Target="../tags/tag7.xml"/><Relationship Id="rId14" Type="http://schemas.openxmlformats.org/officeDocument/2006/relationships/tags" Target="../tags/tag12.xml"/><Relationship Id="rId22" Type="http://schemas.openxmlformats.org/officeDocument/2006/relationships/tags" Target="../tags/tag20.xml"/><Relationship Id="rId2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image" Target="../media/image2.png"/><Relationship Id="rId3" Type="http://schemas.openxmlformats.org/officeDocument/2006/relationships/tags" Target="../tags/tag26.xml"/><Relationship Id="rId21" Type="http://schemas.openxmlformats.org/officeDocument/2006/relationships/slideLayout" Target="../slideLayouts/slideLayout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image" Target="../media/image5.emf"/><Relationship Id="rId2" Type="http://schemas.openxmlformats.org/officeDocument/2006/relationships/tags" Target="../tags/tag25.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4.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customXml" Target="../ink/ink1.xml"/><Relationship Id="rId5" Type="http://schemas.openxmlformats.org/officeDocument/2006/relationships/audio" Target="../media/media5.m4a"/><Relationship Id="rId15" Type="http://schemas.openxmlformats.org/officeDocument/2006/relationships/tags" Target="../tags/tag36.xml"/><Relationship Id="rId23" Type="http://schemas.openxmlformats.org/officeDocument/2006/relationships/image" Target="../media/image5.jpg"/><Relationship Id="rId10" Type="http://schemas.openxmlformats.org/officeDocument/2006/relationships/tags" Target="../tags/tag31.xml"/><Relationship Id="rId19" Type="http://schemas.openxmlformats.org/officeDocument/2006/relationships/tags" Target="../tags/tag40.xml"/><Relationship Id="rId4" Type="http://schemas.microsoft.com/office/2007/relationships/media" Target="../media/media5.m4a"/><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4745" y="754380"/>
            <a:ext cx="4471035" cy="5422583"/>
          </a:xfrm>
        </p:spPr>
        <p:txBody>
          <a:bodyPr>
            <a:normAutofit/>
          </a:bodyPr>
          <a:lstStyle/>
          <a:p>
            <a:pPr marL="0" indent="0">
              <a:buNone/>
            </a:pPr>
            <a:r>
              <a:rPr lang="en-GB" b="1" u="sng" dirty="0">
                <a:latin typeface="Arial" panose="020B0604020202020204" pitchFamily="34" charset="0"/>
                <a:cs typeface="Arial" panose="020B0604020202020204" pitchFamily="34" charset="0"/>
              </a:rPr>
              <a:t>Warm up!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Can you find:</a:t>
            </a:r>
          </a:p>
          <a:p>
            <a:pPr marL="0" indent="0">
              <a:buNone/>
            </a:pPr>
            <a:endParaRPr lang="en-GB" dirty="0">
              <a:latin typeface="Arial" panose="020B0604020202020204" pitchFamily="34" charset="0"/>
              <a:cs typeface="Arial" panose="020B0604020202020204" pitchFamily="34" charset="0"/>
            </a:endParaRPr>
          </a:p>
          <a:p>
            <a:pPr algn="ctr">
              <a:buFontTx/>
              <a:buChar char="-"/>
            </a:pPr>
            <a:r>
              <a:rPr lang="en-GB" dirty="0">
                <a:latin typeface="Arial" panose="020B0604020202020204" pitchFamily="34" charset="0"/>
                <a:cs typeface="Arial" panose="020B0604020202020204" pitchFamily="34" charset="0"/>
              </a:rPr>
              <a:t>dog</a:t>
            </a:r>
          </a:p>
          <a:p>
            <a:pPr algn="ctr">
              <a:buFontTx/>
              <a:buChar char="-"/>
            </a:pPr>
            <a:r>
              <a:rPr lang="en-GB" dirty="0">
                <a:latin typeface="Arial" panose="020B0604020202020204" pitchFamily="34" charset="0"/>
                <a:cs typeface="Arial" panose="020B0604020202020204" pitchFamily="34" charset="0"/>
              </a:rPr>
              <a:t>doll</a:t>
            </a:r>
          </a:p>
          <a:p>
            <a:pPr algn="ctr">
              <a:buFontTx/>
              <a:buChar char="-"/>
            </a:pPr>
            <a:r>
              <a:rPr lang="en-GB" dirty="0">
                <a:latin typeface="Arial" panose="020B0604020202020204" pitchFamily="34" charset="0"/>
                <a:cs typeface="Arial" panose="020B0604020202020204" pitchFamily="34" charset="0"/>
              </a:rPr>
              <a:t>cat</a:t>
            </a:r>
          </a:p>
          <a:p>
            <a:pPr algn="ctr">
              <a:buFontTx/>
              <a:buChar char="-"/>
            </a:pPr>
            <a:r>
              <a:rPr lang="en-GB" dirty="0">
                <a:latin typeface="Arial" panose="020B0604020202020204" pitchFamily="34" charset="0"/>
                <a:cs typeface="Arial" panose="020B0604020202020204" pitchFamily="34" charset="0"/>
              </a:rPr>
              <a:t>girl</a:t>
            </a:r>
          </a:p>
          <a:p>
            <a:pPr>
              <a:buFontTx/>
              <a:buChar char="-"/>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stretch>
            <a:fillRect/>
          </a:stretch>
        </p:blipFill>
        <p:spPr>
          <a:xfrm>
            <a:off x="388620" y="957058"/>
            <a:ext cx="6753225" cy="5017226"/>
          </a:xfrm>
          <a:prstGeom prst="rect">
            <a:avLst/>
          </a:prstGeom>
        </p:spPr>
      </p:pic>
      <p:pic>
        <p:nvPicPr>
          <p:cNvPr id="2" name="Audio Recording 13 Jan 2021 at 10:20:46" descr="Audio Recording 13 Jan 2021 at 10:20:46">
            <a:hlinkClick r:id="" action="ppaction://media"/>
            <a:extLst>
              <a:ext uri="{FF2B5EF4-FFF2-40B4-BE49-F238E27FC236}">
                <a16:creationId xmlns:a16="http://schemas.microsoft.com/office/drawing/2014/main" id="{9733D8FF-31D9-D64F-94C5-8DF75731A0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4580" y="5974284"/>
            <a:ext cx="812800" cy="812800"/>
          </a:xfrm>
          <a:prstGeom prst="rect">
            <a:avLst/>
          </a:prstGeom>
        </p:spPr>
      </p:pic>
    </p:spTree>
    <p:extLst>
      <p:ext uri="{BB962C8B-B14F-4D97-AF65-F5344CB8AC3E}">
        <p14:creationId xmlns:p14="http://schemas.microsoft.com/office/powerpoint/2010/main" val="21850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How are the children feeling?</a:t>
            </a:r>
          </a:p>
        </p:txBody>
      </p:sp>
      <p:pic>
        <p:nvPicPr>
          <p:cNvPr id="4" name="Picture 3"/>
          <p:cNvPicPr>
            <a:picLocks noChangeAspect="1"/>
          </p:cNvPicPr>
          <p:nvPr/>
        </p:nvPicPr>
        <p:blipFill>
          <a:blip r:embed="rId5"/>
          <a:stretch>
            <a:fillRect/>
          </a:stretch>
        </p:blipFill>
        <p:spPr>
          <a:xfrm>
            <a:off x="1608297" y="1690688"/>
            <a:ext cx="8975406" cy="4732083"/>
          </a:xfrm>
          <a:prstGeom prst="rect">
            <a:avLst/>
          </a:prstGeom>
        </p:spPr>
      </p:pic>
      <p:pic>
        <p:nvPicPr>
          <p:cNvPr id="3" name="Audio Recording 13 Jan 2021 at 10:22:35" descr="Audio Recording 13 Jan 2021 at 10:22:35">
            <a:hlinkClick r:id="" action="ppaction://media"/>
            <a:extLst>
              <a:ext uri="{FF2B5EF4-FFF2-40B4-BE49-F238E27FC236}">
                <a16:creationId xmlns:a16="http://schemas.microsoft.com/office/drawing/2014/main" id="{1D981A87-C02A-424D-A83C-B82C1E40EB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8266" y="5969000"/>
            <a:ext cx="812800" cy="812800"/>
          </a:xfrm>
          <a:prstGeom prst="rect">
            <a:avLst/>
          </a:prstGeom>
        </p:spPr>
      </p:pic>
    </p:spTree>
    <p:extLst>
      <p:ext uri="{BB962C8B-B14F-4D97-AF65-F5344CB8AC3E}">
        <p14:creationId xmlns:p14="http://schemas.microsoft.com/office/powerpoint/2010/main" val="3447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We are working on our inference skills…</a:t>
            </a:r>
          </a:p>
        </p:txBody>
      </p:sp>
      <p:pic>
        <p:nvPicPr>
          <p:cNvPr id="4" name="Picture 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030990" y="1585005"/>
            <a:ext cx="6391275" cy="4791075"/>
          </a:xfrm>
          <a:prstGeom prst="rect">
            <a:avLst/>
          </a:prstGeom>
        </p:spPr>
      </p:pic>
      <p:cxnSp>
        <p:nvCxnSpPr>
          <p:cNvPr id="8" name="Straight Arrow Connector 7"/>
          <p:cNvCxnSpPr/>
          <p:nvPr/>
        </p:nvCxnSpPr>
        <p:spPr>
          <a:xfrm flipV="1">
            <a:off x="1770743" y="3599543"/>
            <a:ext cx="2960914" cy="928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7053943" y="3483429"/>
            <a:ext cx="3585028" cy="752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6096001" y="2353072"/>
            <a:ext cx="3875313" cy="849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MARTInkShape-19"/>
          <p:cNvSpPr/>
          <p:nvPr>
            <p:custDataLst>
              <p:tags r:id="rId1"/>
            </p:custDataLst>
          </p:nvPr>
        </p:nvSpPr>
        <p:spPr>
          <a:xfrm>
            <a:off x="10346716" y="1741289"/>
            <a:ext cx="1205092" cy="1079226"/>
          </a:xfrm>
          <a:custGeom>
            <a:avLst/>
            <a:gdLst/>
            <a:ahLst/>
            <a:cxnLst/>
            <a:rect l="0" t="0" r="0" b="0"/>
            <a:pathLst>
              <a:path w="1205092" h="1079226">
                <a:moveTo>
                  <a:pt x="696331" y="35719"/>
                </a:moveTo>
                <a:lnTo>
                  <a:pt x="696331" y="35719"/>
                </a:lnTo>
                <a:lnTo>
                  <a:pt x="691590" y="30978"/>
                </a:lnTo>
                <a:lnTo>
                  <a:pt x="683971" y="28651"/>
                </a:lnTo>
                <a:lnTo>
                  <a:pt x="670386" y="26898"/>
                </a:lnTo>
                <a:lnTo>
                  <a:pt x="655451" y="20674"/>
                </a:lnTo>
                <a:lnTo>
                  <a:pt x="640122" y="17701"/>
                </a:lnTo>
                <a:lnTo>
                  <a:pt x="626870" y="11970"/>
                </a:lnTo>
                <a:lnTo>
                  <a:pt x="592999" y="9330"/>
                </a:lnTo>
                <a:lnTo>
                  <a:pt x="554248" y="15146"/>
                </a:lnTo>
                <a:lnTo>
                  <a:pt x="513668" y="19969"/>
                </a:lnTo>
                <a:lnTo>
                  <a:pt x="479681" y="25891"/>
                </a:lnTo>
                <a:lnTo>
                  <a:pt x="435258" y="33839"/>
                </a:lnTo>
                <a:lnTo>
                  <a:pt x="394362" y="44865"/>
                </a:lnTo>
                <a:lnTo>
                  <a:pt x="361127" y="56288"/>
                </a:lnTo>
                <a:lnTo>
                  <a:pt x="325152" y="69595"/>
                </a:lnTo>
                <a:lnTo>
                  <a:pt x="298287" y="82467"/>
                </a:lnTo>
                <a:lnTo>
                  <a:pt x="256463" y="109203"/>
                </a:lnTo>
                <a:lnTo>
                  <a:pt x="214708" y="135987"/>
                </a:lnTo>
                <a:lnTo>
                  <a:pt x="175814" y="169843"/>
                </a:lnTo>
                <a:lnTo>
                  <a:pt x="140548" y="200446"/>
                </a:lnTo>
                <a:lnTo>
                  <a:pt x="110205" y="243253"/>
                </a:lnTo>
                <a:lnTo>
                  <a:pt x="77959" y="285861"/>
                </a:lnTo>
                <a:lnTo>
                  <a:pt x="56698" y="330331"/>
                </a:lnTo>
                <a:lnTo>
                  <a:pt x="36790" y="367480"/>
                </a:lnTo>
                <a:lnTo>
                  <a:pt x="24881" y="402791"/>
                </a:lnTo>
                <a:lnTo>
                  <a:pt x="12961" y="444909"/>
                </a:lnTo>
                <a:lnTo>
                  <a:pt x="6933" y="481892"/>
                </a:lnTo>
                <a:lnTo>
                  <a:pt x="1924" y="514192"/>
                </a:lnTo>
                <a:lnTo>
                  <a:pt x="440" y="549890"/>
                </a:lnTo>
                <a:lnTo>
                  <a:pt x="0" y="584610"/>
                </a:lnTo>
                <a:lnTo>
                  <a:pt x="2515" y="621025"/>
                </a:lnTo>
                <a:lnTo>
                  <a:pt x="9545" y="658604"/>
                </a:lnTo>
                <a:lnTo>
                  <a:pt x="15054" y="689588"/>
                </a:lnTo>
                <a:lnTo>
                  <a:pt x="23733" y="732938"/>
                </a:lnTo>
                <a:lnTo>
                  <a:pt x="35555" y="772612"/>
                </a:lnTo>
                <a:lnTo>
                  <a:pt x="56556" y="812223"/>
                </a:lnTo>
                <a:lnTo>
                  <a:pt x="78603" y="849642"/>
                </a:lnTo>
                <a:lnTo>
                  <a:pt x="105359" y="889586"/>
                </a:lnTo>
                <a:lnTo>
                  <a:pt x="133940" y="924126"/>
                </a:lnTo>
                <a:lnTo>
                  <a:pt x="175443" y="961685"/>
                </a:lnTo>
                <a:lnTo>
                  <a:pt x="202224" y="985293"/>
                </a:lnTo>
                <a:lnTo>
                  <a:pt x="244262" y="1006419"/>
                </a:lnTo>
                <a:lnTo>
                  <a:pt x="286006" y="1029727"/>
                </a:lnTo>
                <a:lnTo>
                  <a:pt x="318724" y="1041507"/>
                </a:lnTo>
                <a:lnTo>
                  <a:pt x="357841" y="1051473"/>
                </a:lnTo>
                <a:lnTo>
                  <a:pt x="401761" y="1065708"/>
                </a:lnTo>
                <a:lnTo>
                  <a:pt x="442694" y="1069828"/>
                </a:lnTo>
                <a:lnTo>
                  <a:pt x="478305" y="1075789"/>
                </a:lnTo>
                <a:lnTo>
                  <a:pt x="512448" y="1079099"/>
                </a:lnTo>
                <a:lnTo>
                  <a:pt x="552411" y="1079225"/>
                </a:lnTo>
                <a:lnTo>
                  <a:pt x="588968" y="1073370"/>
                </a:lnTo>
                <a:lnTo>
                  <a:pt x="629593" y="1071920"/>
                </a:lnTo>
                <a:lnTo>
                  <a:pt x="668706" y="1065496"/>
                </a:lnTo>
                <a:lnTo>
                  <a:pt x="705095" y="1060552"/>
                </a:lnTo>
                <a:lnTo>
                  <a:pt x="740947" y="1050316"/>
                </a:lnTo>
                <a:lnTo>
                  <a:pt x="776691" y="1038739"/>
                </a:lnTo>
                <a:lnTo>
                  <a:pt x="812415" y="1026898"/>
                </a:lnTo>
                <a:lnTo>
                  <a:pt x="856073" y="1012029"/>
                </a:lnTo>
                <a:lnTo>
                  <a:pt x="894024" y="997148"/>
                </a:lnTo>
                <a:lnTo>
                  <a:pt x="927756" y="984250"/>
                </a:lnTo>
                <a:lnTo>
                  <a:pt x="967863" y="958288"/>
                </a:lnTo>
                <a:lnTo>
                  <a:pt x="1003305" y="934351"/>
                </a:lnTo>
                <a:lnTo>
                  <a:pt x="1043489" y="901253"/>
                </a:lnTo>
                <a:lnTo>
                  <a:pt x="1082025" y="864233"/>
                </a:lnTo>
                <a:lnTo>
                  <a:pt x="1112908" y="826420"/>
                </a:lnTo>
                <a:lnTo>
                  <a:pt x="1143029" y="782463"/>
                </a:lnTo>
                <a:lnTo>
                  <a:pt x="1166467" y="738340"/>
                </a:lnTo>
                <a:lnTo>
                  <a:pt x="1178501" y="706468"/>
                </a:lnTo>
                <a:lnTo>
                  <a:pt x="1187454" y="670029"/>
                </a:lnTo>
                <a:lnTo>
                  <a:pt x="1199368" y="631642"/>
                </a:lnTo>
                <a:lnTo>
                  <a:pt x="1204146" y="592677"/>
                </a:lnTo>
                <a:lnTo>
                  <a:pt x="1205091" y="558522"/>
                </a:lnTo>
                <a:lnTo>
                  <a:pt x="1204300" y="514780"/>
                </a:lnTo>
                <a:lnTo>
                  <a:pt x="1198249" y="477357"/>
                </a:lnTo>
                <a:lnTo>
                  <a:pt x="1196226" y="464174"/>
                </a:lnTo>
                <a:lnTo>
                  <a:pt x="1178350" y="422888"/>
                </a:lnTo>
                <a:lnTo>
                  <a:pt x="1162635" y="381604"/>
                </a:lnTo>
                <a:lnTo>
                  <a:pt x="1141077" y="343756"/>
                </a:lnTo>
                <a:lnTo>
                  <a:pt x="1114912" y="305513"/>
                </a:lnTo>
                <a:lnTo>
                  <a:pt x="1088270" y="263952"/>
                </a:lnTo>
                <a:lnTo>
                  <a:pt x="1050962" y="221714"/>
                </a:lnTo>
                <a:lnTo>
                  <a:pt x="1010462" y="180212"/>
                </a:lnTo>
                <a:lnTo>
                  <a:pt x="968128" y="137854"/>
                </a:lnTo>
                <a:lnTo>
                  <a:pt x="925418" y="99882"/>
                </a:lnTo>
                <a:lnTo>
                  <a:pt x="887870" y="78331"/>
                </a:lnTo>
                <a:lnTo>
                  <a:pt x="848929" y="56153"/>
                </a:lnTo>
                <a:lnTo>
                  <a:pt x="805058" y="30090"/>
                </a:lnTo>
                <a:lnTo>
                  <a:pt x="765727" y="17924"/>
                </a:lnTo>
                <a:lnTo>
                  <a:pt x="727371" y="9122"/>
                </a:lnTo>
                <a:lnTo>
                  <a:pt x="685190" y="932"/>
                </a:lnTo>
                <a:lnTo>
                  <a:pt x="644518" y="36"/>
                </a:lnTo>
                <a:lnTo>
                  <a:pt x="62489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2" name="SMARTInkShape-Group9"/>
          <p:cNvGrpSpPr/>
          <p:nvPr/>
        </p:nvGrpSpPr>
        <p:grpSpPr>
          <a:xfrm>
            <a:off x="11418097" y="3143250"/>
            <a:ext cx="107154" cy="35720"/>
            <a:chOff x="11418097" y="3143250"/>
            <a:chExt cx="107154" cy="35720"/>
          </a:xfrm>
        </p:grpSpPr>
        <p:sp>
          <p:nvSpPr>
            <p:cNvPr id="20" name="SMARTInkShape-20"/>
            <p:cNvSpPr/>
            <p:nvPr>
              <p:custDataLst>
                <p:tags r:id="rId24"/>
              </p:custDataLst>
            </p:nvPr>
          </p:nvSpPr>
          <p:spPr>
            <a:xfrm>
              <a:off x="11418097" y="3161109"/>
              <a:ext cx="17857" cy="17861"/>
            </a:xfrm>
            <a:custGeom>
              <a:avLst/>
              <a:gdLst/>
              <a:ahLst/>
              <a:cxnLst/>
              <a:rect l="0" t="0" r="0" b="0"/>
              <a:pathLst>
                <a:path w="17857" h="17861">
                  <a:moveTo>
                    <a:pt x="17856" y="0"/>
                  </a:moveTo>
                  <a:lnTo>
                    <a:pt x="17856" y="0"/>
                  </a:lnTo>
                  <a:lnTo>
                    <a:pt x="115" y="0"/>
                  </a:lnTo>
                  <a:lnTo>
                    <a:pt x="0" y="8562"/>
                  </a:lnTo>
                  <a:lnTo>
                    <a:pt x="4738" y="8821"/>
                  </a:lnTo>
                  <a:lnTo>
                    <a:pt x="17856" y="17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21"/>
            <p:cNvSpPr/>
            <p:nvPr>
              <p:custDataLst>
                <p:tags r:id="rId25"/>
              </p:custDataLst>
            </p:nvPr>
          </p:nvSpPr>
          <p:spPr>
            <a:xfrm>
              <a:off x="11489531" y="3143250"/>
              <a:ext cx="35720" cy="17860"/>
            </a:xfrm>
            <a:custGeom>
              <a:avLst/>
              <a:gdLst/>
              <a:ahLst/>
              <a:cxnLst/>
              <a:rect l="0" t="0" r="0" b="0"/>
              <a:pathLst>
                <a:path w="35720" h="17860">
                  <a:moveTo>
                    <a:pt x="35719" y="17859"/>
                  </a:moveTo>
                  <a:lnTo>
                    <a:pt x="35719" y="17859"/>
                  </a:lnTo>
                  <a:lnTo>
                    <a:pt x="30978" y="13119"/>
                  </a:lnTo>
                  <a:lnTo>
                    <a:pt x="26006" y="10792"/>
                  </a:lnTo>
                  <a:lnTo>
                    <a:pt x="19469" y="9297"/>
                  </a:lnTo>
                  <a:lnTo>
                    <a:pt x="11048" y="2866"/>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5" name="SMARTInkShape-Group10"/>
          <p:cNvGrpSpPr/>
          <p:nvPr/>
        </p:nvGrpSpPr>
        <p:grpSpPr>
          <a:xfrm>
            <a:off x="10534059" y="1853704"/>
            <a:ext cx="285747" cy="440200"/>
            <a:chOff x="10534059" y="1853704"/>
            <a:chExt cx="285747" cy="440200"/>
          </a:xfrm>
        </p:grpSpPr>
        <p:sp>
          <p:nvSpPr>
            <p:cNvPr id="23" name="SMARTInkShape-22"/>
            <p:cNvSpPr/>
            <p:nvPr>
              <p:custDataLst>
                <p:tags r:id="rId22"/>
              </p:custDataLst>
            </p:nvPr>
          </p:nvSpPr>
          <p:spPr>
            <a:xfrm>
              <a:off x="10563603" y="2009180"/>
              <a:ext cx="254428" cy="284724"/>
            </a:xfrm>
            <a:custGeom>
              <a:avLst/>
              <a:gdLst/>
              <a:ahLst/>
              <a:cxnLst/>
              <a:rect l="0" t="0" r="0" b="0"/>
              <a:pathLst>
                <a:path w="254428" h="284724">
                  <a:moveTo>
                    <a:pt x="113327" y="0"/>
                  </a:moveTo>
                  <a:lnTo>
                    <a:pt x="113327" y="0"/>
                  </a:lnTo>
                  <a:lnTo>
                    <a:pt x="121889" y="8562"/>
                  </a:lnTo>
                  <a:lnTo>
                    <a:pt x="117407" y="8820"/>
                  </a:lnTo>
                  <a:lnTo>
                    <a:pt x="112494" y="11527"/>
                  </a:lnTo>
                  <a:lnTo>
                    <a:pt x="105997" y="16608"/>
                  </a:lnTo>
                  <a:lnTo>
                    <a:pt x="70146" y="22567"/>
                  </a:lnTo>
                  <a:lnTo>
                    <a:pt x="44337" y="35946"/>
                  </a:lnTo>
                  <a:lnTo>
                    <a:pt x="36031" y="43757"/>
                  </a:lnTo>
                  <a:lnTo>
                    <a:pt x="22185" y="63897"/>
                  </a:lnTo>
                  <a:lnTo>
                    <a:pt x="11207" y="96921"/>
                  </a:lnTo>
                  <a:lnTo>
                    <a:pt x="0" y="140853"/>
                  </a:lnTo>
                  <a:lnTo>
                    <a:pt x="3923" y="178194"/>
                  </a:lnTo>
                  <a:lnTo>
                    <a:pt x="8372" y="214233"/>
                  </a:lnTo>
                  <a:lnTo>
                    <a:pt x="14094" y="230152"/>
                  </a:lnTo>
                  <a:lnTo>
                    <a:pt x="46687" y="268208"/>
                  </a:lnTo>
                  <a:lnTo>
                    <a:pt x="54017" y="274055"/>
                  </a:lnTo>
                  <a:lnTo>
                    <a:pt x="72745" y="280552"/>
                  </a:lnTo>
                  <a:lnTo>
                    <a:pt x="107626" y="284723"/>
                  </a:lnTo>
                  <a:lnTo>
                    <a:pt x="123691" y="280002"/>
                  </a:lnTo>
                  <a:lnTo>
                    <a:pt x="146825" y="271479"/>
                  </a:lnTo>
                  <a:lnTo>
                    <a:pt x="153518" y="270283"/>
                  </a:lnTo>
                  <a:lnTo>
                    <a:pt x="177160" y="254378"/>
                  </a:lnTo>
                  <a:lnTo>
                    <a:pt x="218207" y="216460"/>
                  </a:lnTo>
                  <a:lnTo>
                    <a:pt x="228738" y="203373"/>
                  </a:lnTo>
                  <a:lnTo>
                    <a:pt x="238142" y="181636"/>
                  </a:lnTo>
                  <a:lnTo>
                    <a:pt x="250209" y="138735"/>
                  </a:lnTo>
                  <a:lnTo>
                    <a:pt x="254427" y="118056"/>
                  </a:lnTo>
                  <a:lnTo>
                    <a:pt x="248722" y="82777"/>
                  </a:lnTo>
                  <a:lnTo>
                    <a:pt x="239875" y="61127"/>
                  </a:lnTo>
                  <a:lnTo>
                    <a:pt x="218688" y="34716"/>
                  </a:lnTo>
                  <a:lnTo>
                    <a:pt x="199445" y="24397"/>
                  </a:lnTo>
                  <a:lnTo>
                    <a:pt x="170153" y="19796"/>
                  </a:lnTo>
                  <a:lnTo>
                    <a:pt x="127106" y="27828"/>
                  </a:lnTo>
                  <a:lnTo>
                    <a:pt x="102196" y="36026"/>
                  </a:lnTo>
                  <a:lnTo>
                    <a:pt x="80150" y="52426"/>
                  </a:lnTo>
                  <a:lnTo>
                    <a:pt x="56686" y="76759"/>
                  </a:lnTo>
                  <a:lnTo>
                    <a:pt x="31735" y="119604"/>
                  </a:lnTo>
                  <a:lnTo>
                    <a:pt x="26313" y="153398"/>
                  </a:lnTo>
                  <a:lnTo>
                    <a:pt x="29447" y="180609"/>
                  </a:lnTo>
                  <a:lnTo>
                    <a:pt x="41399" y="201239"/>
                  </a:lnTo>
                  <a:lnTo>
                    <a:pt x="57509" y="215179"/>
                  </a:lnTo>
                  <a:lnTo>
                    <a:pt x="84331" y="225593"/>
                  </a:lnTo>
                  <a:lnTo>
                    <a:pt x="100771" y="226602"/>
                  </a:lnTo>
                  <a:lnTo>
                    <a:pt x="136974" y="219165"/>
                  </a:lnTo>
                  <a:lnTo>
                    <a:pt x="165973" y="206269"/>
                  </a:lnTo>
                  <a:lnTo>
                    <a:pt x="179059" y="195524"/>
                  </a:lnTo>
                  <a:lnTo>
                    <a:pt x="209189" y="153585"/>
                  </a:lnTo>
                  <a:lnTo>
                    <a:pt x="215463" y="140689"/>
                  </a:lnTo>
                  <a:lnTo>
                    <a:pt x="220043" y="110386"/>
                  </a:lnTo>
                  <a:lnTo>
                    <a:pt x="217751" y="83467"/>
                  </a:lnTo>
                  <a:lnTo>
                    <a:pt x="215685" y="73504"/>
                  </a:lnTo>
                  <a:lnTo>
                    <a:pt x="205451" y="57142"/>
                  </a:lnTo>
                  <a:lnTo>
                    <a:pt x="177383" y="30418"/>
                  </a:lnTo>
                  <a:lnTo>
                    <a:pt x="150937" y="16179"/>
                  </a:lnTo>
                  <a:lnTo>
                    <a:pt x="123218" y="10361"/>
                  </a:lnTo>
                  <a:lnTo>
                    <a:pt x="116945" y="9884"/>
                  </a:lnTo>
                  <a:lnTo>
                    <a:pt x="89153" y="18693"/>
                  </a:lnTo>
                  <a:lnTo>
                    <a:pt x="46191" y="46577"/>
                  </a:lnTo>
                  <a:lnTo>
                    <a:pt x="30241" y="63365"/>
                  </a:lnTo>
                  <a:lnTo>
                    <a:pt x="10105" y="103772"/>
                  </a:lnTo>
                  <a:lnTo>
                    <a:pt x="2958" y="133764"/>
                  </a:lnTo>
                  <a:lnTo>
                    <a:pt x="1580" y="170602"/>
                  </a:lnTo>
                  <a:lnTo>
                    <a:pt x="6115" y="187940"/>
                  </a:lnTo>
                  <a:lnTo>
                    <a:pt x="14744" y="205568"/>
                  </a:lnTo>
                  <a:lnTo>
                    <a:pt x="30487" y="220678"/>
                  </a:lnTo>
                  <a:lnTo>
                    <a:pt x="48728" y="232024"/>
                  </a:lnTo>
                  <a:lnTo>
                    <a:pt x="71146" y="238412"/>
                  </a:lnTo>
                  <a:lnTo>
                    <a:pt x="94214" y="239312"/>
                  </a:lnTo>
                  <a:lnTo>
                    <a:pt x="104171" y="236007"/>
                  </a:lnTo>
                  <a:lnTo>
                    <a:pt x="145069" y="212391"/>
                  </a:lnTo>
                  <a:lnTo>
                    <a:pt x="163632" y="197978"/>
                  </a:lnTo>
                  <a:lnTo>
                    <a:pt x="170412" y="186878"/>
                  </a:lnTo>
                  <a:lnTo>
                    <a:pt x="182426" y="144680"/>
                  </a:lnTo>
                  <a:lnTo>
                    <a:pt x="182733" y="130779"/>
                  </a:lnTo>
                  <a:lnTo>
                    <a:pt x="172199" y="88880"/>
                  </a:lnTo>
                  <a:lnTo>
                    <a:pt x="158992" y="67124"/>
                  </a:lnTo>
                  <a:lnTo>
                    <a:pt x="142513" y="52851"/>
                  </a:lnTo>
                  <a:lnTo>
                    <a:pt x="130928" y="48294"/>
                  </a:lnTo>
                  <a:lnTo>
                    <a:pt x="125061" y="47079"/>
                  </a:lnTo>
                  <a:lnTo>
                    <a:pt x="97842" y="50109"/>
                  </a:lnTo>
                  <a:lnTo>
                    <a:pt x="78662" y="59974"/>
                  </a:lnTo>
                  <a:lnTo>
                    <a:pt x="56423" y="79616"/>
                  </a:lnTo>
                  <a:lnTo>
                    <a:pt x="30538" y="117163"/>
                  </a:lnTo>
                  <a:lnTo>
                    <a:pt x="20115" y="143194"/>
                  </a:lnTo>
                  <a:lnTo>
                    <a:pt x="16091" y="181302"/>
                  </a:lnTo>
                  <a:lnTo>
                    <a:pt x="18038" y="209823"/>
                  </a:lnTo>
                  <a:lnTo>
                    <a:pt x="23352" y="224223"/>
                  </a:lnTo>
                  <a:lnTo>
                    <a:pt x="32327" y="237238"/>
                  </a:lnTo>
                  <a:lnTo>
                    <a:pt x="45577" y="246991"/>
                  </a:lnTo>
                  <a:lnTo>
                    <a:pt x="59403" y="252649"/>
                  </a:lnTo>
                  <a:lnTo>
                    <a:pt x="64479" y="252768"/>
                  </a:lnTo>
                  <a:lnTo>
                    <a:pt x="89237" y="245831"/>
                  </a:lnTo>
                  <a:lnTo>
                    <a:pt x="109386" y="233022"/>
                  </a:lnTo>
                  <a:lnTo>
                    <a:pt x="137342" y="198034"/>
                  </a:lnTo>
                  <a:lnTo>
                    <a:pt x="144836" y="182273"/>
                  </a:lnTo>
                  <a:lnTo>
                    <a:pt x="155085" y="139669"/>
                  </a:lnTo>
                  <a:lnTo>
                    <a:pt x="157405" y="101782"/>
                  </a:lnTo>
                  <a:lnTo>
                    <a:pt x="153065" y="72491"/>
                  </a:lnTo>
                  <a:lnTo>
                    <a:pt x="145495" y="54441"/>
                  </a:lnTo>
                  <a:lnTo>
                    <a:pt x="140727" y="51177"/>
                  </a:lnTo>
                  <a:lnTo>
                    <a:pt x="116975" y="45938"/>
                  </a:lnTo>
                  <a:lnTo>
                    <a:pt x="112783" y="45508"/>
                  </a:lnTo>
                  <a:lnTo>
                    <a:pt x="100186" y="52968"/>
                  </a:lnTo>
                  <a:lnTo>
                    <a:pt x="60164" y="89243"/>
                  </a:lnTo>
                  <a:lnTo>
                    <a:pt x="40757" y="113099"/>
                  </a:lnTo>
                  <a:lnTo>
                    <a:pt x="28363" y="144048"/>
                  </a:lnTo>
                  <a:lnTo>
                    <a:pt x="24600" y="187678"/>
                  </a:lnTo>
                  <a:lnTo>
                    <a:pt x="28940" y="214358"/>
                  </a:lnTo>
                  <a:lnTo>
                    <a:pt x="36510" y="231634"/>
                  </a:lnTo>
                  <a:lnTo>
                    <a:pt x="49776" y="243036"/>
                  </a:lnTo>
                  <a:lnTo>
                    <a:pt x="61535" y="247959"/>
                  </a:lnTo>
                  <a:lnTo>
                    <a:pt x="80783" y="244676"/>
                  </a:lnTo>
                  <a:lnTo>
                    <a:pt x="111970" y="222405"/>
                  </a:lnTo>
                  <a:lnTo>
                    <a:pt x="121984" y="213609"/>
                  </a:lnTo>
                  <a:lnTo>
                    <a:pt x="142807" y="173558"/>
                  </a:lnTo>
                  <a:lnTo>
                    <a:pt x="165668" y="132262"/>
                  </a:lnTo>
                  <a:lnTo>
                    <a:pt x="177141" y="91721"/>
                  </a:lnTo>
                  <a:lnTo>
                    <a:pt x="181376" y="76483"/>
                  </a:lnTo>
                  <a:lnTo>
                    <a:pt x="183259" y="56482"/>
                  </a:lnTo>
                  <a:lnTo>
                    <a:pt x="178803" y="39655"/>
                  </a:lnTo>
                  <a:lnTo>
                    <a:pt x="164514" y="17424"/>
                  </a:lnTo>
                  <a:lnTo>
                    <a:pt x="152944" y="12705"/>
                  </a:lnTo>
                  <a:lnTo>
                    <a:pt x="126003" y="9675"/>
                  </a:lnTo>
                  <a:lnTo>
                    <a:pt x="98121" y="23372"/>
                  </a:lnTo>
                  <a:lnTo>
                    <a:pt x="62239" y="59492"/>
                  </a:lnTo>
                  <a:lnTo>
                    <a:pt x="45946" y="84328"/>
                  </a:lnTo>
                  <a:lnTo>
                    <a:pt x="30125" y="125537"/>
                  </a:lnTo>
                  <a:lnTo>
                    <a:pt x="25836" y="151959"/>
                  </a:lnTo>
                  <a:lnTo>
                    <a:pt x="30125" y="169733"/>
                  </a:lnTo>
                  <a:lnTo>
                    <a:pt x="44305" y="195915"/>
                  </a:lnTo>
                  <a:lnTo>
                    <a:pt x="58370" y="207318"/>
                  </a:lnTo>
                  <a:lnTo>
                    <a:pt x="75104" y="216980"/>
                  </a:lnTo>
                  <a:lnTo>
                    <a:pt x="89395" y="217813"/>
                  </a:lnTo>
                  <a:lnTo>
                    <a:pt x="113339" y="215004"/>
                  </a:lnTo>
                  <a:lnTo>
                    <a:pt x="123584" y="209328"/>
                  </a:lnTo>
                  <a:lnTo>
                    <a:pt x="160839" y="174595"/>
                  </a:lnTo>
                  <a:lnTo>
                    <a:pt x="175224" y="148957"/>
                  </a:lnTo>
                  <a:lnTo>
                    <a:pt x="178404" y="140976"/>
                  </a:lnTo>
                  <a:lnTo>
                    <a:pt x="179292" y="124172"/>
                  </a:lnTo>
                  <a:lnTo>
                    <a:pt x="175297" y="88377"/>
                  </a:lnTo>
                  <a:lnTo>
                    <a:pt x="158725" y="59643"/>
                  </a:lnTo>
                  <a:lnTo>
                    <a:pt x="147173" y="44350"/>
                  </a:lnTo>
                  <a:lnTo>
                    <a:pt x="137961" y="39555"/>
                  </a:lnTo>
                  <a:lnTo>
                    <a:pt x="120618" y="36476"/>
                  </a:lnTo>
                  <a:lnTo>
                    <a:pt x="89227" y="49134"/>
                  </a:lnTo>
                  <a:lnTo>
                    <a:pt x="78473" y="55902"/>
                  </a:lnTo>
                  <a:lnTo>
                    <a:pt x="53188" y="95200"/>
                  </a:lnTo>
                  <a:lnTo>
                    <a:pt x="49421" y="102162"/>
                  </a:lnTo>
                  <a:lnTo>
                    <a:pt x="44120" y="140403"/>
                  </a:lnTo>
                  <a:lnTo>
                    <a:pt x="47291" y="179956"/>
                  </a:lnTo>
                  <a:lnTo>
                    <a:pt x="49774" y="202589"/>
                  </a:lnTo>
                  <a:lnTo>
                    <a:pt x="53099" y="207489"/>
                  </a:lnTo>
                  <a:lnTo>
                    <a:pt x="64731" y="215579"/>
                  </a:lnTo>
                  <a:lnTo>
                    <a:pt x="78533" y="220971"/>
                  </a:lnTo>
                  <a:lnTo>
                    <a:pt x="113641" y="215354"/>
                  </a:lnTo>
                  <a:lnTo>
                    <a:pt x="123718" y="206838"/>
                  </a:lnTo>
                  <a:lnTo>
                    <a:pt x="151222" y="164527"/>
                  </a:lnTo>
                  <a:lnTo>
                    <a:pt x="159274" y="153159"/>
                  </a:lnTo>
                  <a:lnTo>
                    <a:pt x="164644" y="126960"/>
                  </a:lnTo>
                  <a:lnTo>
                    <a:pt x="165466" y="96810"/>
                  </a:lnTo>
                  <a:lnTo>
                    <a:pt x="161966" y="84037"/>
                  </a:lnTo>
                  <a:lnTo>
                    <a:pt x="159643" y="79837"/>
                  </a:lnTo>
                  <a:lnTo>
                    <a:pt x="157103" y="77037"/>
                  </a:lnTo>
                  <a:lnTo>
                    <a:pt x="154417" y="75170"/>
                  </a:lnTo>
                  <a:lnTo>
                    <a:pt x="141156" y="72543"/>
                  </a:lnTo>
                  <a:lnTo>
                    <a:pt x="119919" y="76505"/>
                  </a:lnTo>
                  <a:lnTo>
                    <a:pt x="99515" y="88704"/>
                  </a:lnTo>
                  <a:lnTo>
                    <a:pt x="80902" y="109626"/>
                  </a:lnTo>
                  <a:lnTo>
                    <a:pt x="63964" y="144355"/>
                  </a:lnTo>
                  <a:lnTo>
                    <a:pt x="52746" y="185795"/>
                  </a:lnTo>
                  <a:lnTo>
                    <a:pt x="50989" y="210894"/>
                  </a:lnTo>
                  <a:lnTo>
                    <a:pt x="52916" y="212033"/>
                  </a:lnTo>
                  <a:lnTo>
                    <a:pt x="60350" y="213299"/>
                  </a:lnTo>
                  <a:lnTo>
                    <a:pt x="80433" y="209272"/>
                  </a:lnTo>
                  <a:lnTo>
                    <a:pt x="91430" y="201819"/>
                  </a:lnTo>
                  <a:lnTo>
                    <a:pt x="127107" y="162283"/>
                  </a:lnTo>
                  <a:lnTo>
                    <a:pt x="150676" y="118899"/>
                  </a:lnTo>
                  <a:lnTo>
                    <a:pt x="156533" y="87795"/>
                  </a:lnTo>
                  <a:lnTo>
                    <a:pt x="157690" y="62762"/>
                  </a:lnTo>
                  <a:lnTo>
                    <a:pt x="155203" y="55014"/>
                  </a:lnTo>
                  <a:lnTo>
                    <a:pt x="153151" y="51559"/>
                  </a:lnTo>
                  <a:lnTo>
                    <a:pt x="149797" y="50247"/>
                  </a:lnTo>
                  <a:lnTo>
                    <a:pt x="140781" y="51436"/>
                  </a:lnTo>
                  <a:lnTo>
                    <a:pt x="129289" y="57684"/>
                  </a:lnTo>
                  <a:lnTo>
                    <a:pt x="114859" y="75299"/>
                  </a:lnTo>
                  <a:lnTo>
                    <a:pt x="98343" y="109903"/>
                  </a:lnTo>
                  <a:lnTo>
                    <a:pt x="84633" y="148429"/>
                  </a:lnTo>
                  <a:lnTo>
                    <a:pt x="79689" y="187295"/>
                  </a:lnTo>
                  <a:lnTo>
                    <a:pt x="79217" y="207851"/>
                  </a:lnTo>
                  <a:lnTo>
                    <a:pt x="82623" y="220039"/>
                  </a:lnTo>
                  <a:lnTo>
                    <a:pt x="84919" y="224083"/>
                  </a:lnTo>
                  <a:lnTo>
                    <a:pt x="87443" y="226779"/>
                  </a:lnTo>
                  <a:lnTo>
                    <a:pt x="90117" y="228577"/>
                  </a:lnTo>
                  <a:lnTo>
                    <a:pt x="103363" y="231106"/>
                  </a:lnTo>
                  <a:lnTo>
                    <a:pt x="115115" y="231856"/>
                  </a:lnTo>
                  <a:lnTo>
                    <a:pt x="124375" y="226740"/>
                  </a:lnTo>
                  <a:lnTo>
                    <a:pt x="140744" y="210057"/>
                  </a:lnTo>
                  <a:lnTo>
                    <a:pt x="150317" y="195554"/>
                  </a:lnTo>
                  <a:lnTo>
                    <a:pt x="166447" y="154503"/>
                  </a:lnTo>
                  <a:lnTo>
                    <a:pt x="173053" y="130555"/>
                  </a:lnTo>
                  <a:lnTo>
                    <a:pt x="170270" y="106152"/>
                  </a:lnTo>
                  <a:lnTo>
                    <a:pt x="163162" y="89550"/>
                  </a:lnTo>
                  <a:lnTo>
                    <a:pt x="154771" y="78347"/>
                  </a:lnTo>
                  <a:lnTo>
                    <a:pt x="146298" y="74509"/>
                  </a:lnTo>
                  <a:lnTo>
                    <a:pt x="141261" y="73485"/>
                  </a:lnTo>
                  <a:lnTo>
                    <a:pt x="127726" y="77639"/>
                  </a:lnTo>
                  <a:lnTo>
                    <a:pt x="112781" y="87092"/>
                  </a:lnTo>
                  <a:lnTo>
                    <a:pt x="89663" y="114768"/>
                  </a:lnTo>
                  <a:lnTo>
                    <a:pt x="72066" y="152807"/>
                  </a:lnTo>
                  <a:lnTo>
                    <a:pt x="61567" y="191844"/>
                  </a:lnTo>
                  <a:lnTo>
                    <a:pt x="67597" y="227259"/>
                  </a:lnTo>
                  <a:lnTo>
                    <a:pt x="73489" y="232634"/>
                  </a:lnTo>
                  <a:lnTo>
                    <a:pt x="77838" y="235457"/>
                  </a:lnTo>
                  <a:lnTo>
                    <a:pt x="81731" y="236346"/>
                  </a:lnTo>
                  <a:lnTo>
                    <a:pt x="85317" y="235947"/>
                  </a:lnTo>
                  <a:lnTo>
                    <a:pt x="102943" y="228177"/>
                  </a:lnTo>
                  <a:lnTo>
                    <a:pt x="119731" y="210483"/>
                  </a:lnTo>
                  <a:lnTo>
                    <a:pt x="136052" y="182982"/>
                  </a:lnTo>
                  <a:lnTo>
                    <a:pt x="148830" y="144035"/>
                  </a:lnTo>
                  <a:lnTo>
                    <a:pt x="157912" y="121721"/>
                  </a:lnTo>
                  <a:lnTo>
                    <a:pt x="164240" y="108826"/>
                  </a:lnTo>
                  <a:lnTo>
                    <a:pt x="165128" y="105292"/>
                  </a:lnTo>
                  <a:lnTo>
                    <a:pt x="164728" y="102937"/>
                  </a:lnTo>
                  <a:lnTo>
                    <a:pt x="163470" y="101367"/>
                  </a:lnTo>
                  <a:lnTo>
                    <a:pt x="161638" y="100320"/>
                  </a:lnTo>
                  <a:lnTo>
                    <a:pt x="159425" y="100614"/>
                  </a:lnTo>
                  <a:lnTo>
                    <a:pt x="154321" y="103587"/>
                  </a:lnTo>
                  <a:lnTo>
                    <a:pt x="152562" y="106761"/>
                  </a:lnTo>
                  <a:lnTo>
                    <a:pt x="143216" y="149683"/>
                  </a:lnTo>
                  <a:lnTo>
                    <a:pt x="140523" y="188616"/>
                  </a:lnTo>
                  <a:lnTo>
                    <a:pt x="140151" y="211599"/>
                  </a:lnTo>
                  <a:lnTo>
                    <a:pt x="141132" y="212503"/>
                  </a:lnTo>
                  <a:lnTo>
                    <a:pt x="147807" y="214074"/>
                  </a:lnTo>
                  <a:lnTo>
                    <a:pt x="158159" y="209501"/>
                  </a:lnTo>
                  <a:lnTo>
                    <a:pt x="161075" y="207136"/>
                  </a:lnTo>
                  <a:lnTo>
                    <a:pt x="164313" y="201862"/>
                  </a:lnTo>
                  <a:lnTo>
                    <a:pt x="176278" y="165378"/>
                  </a:lnTo>
                  <a:lnTo>
                    <a:pt x="189784" y="121842"/>
                  </a:lnTo>
                  <a:lnTo>
                    <a:pt x="193179" y="81872"/>
                  </a:lnTo>
                  <a:lnTo>
                    <a:pt x="190818" y="73429"/>
                  </a:lnTo>
                  <a:lnTo>
                    <a:pt x="188801" y="69789"/>
                  </a:lnTo>
                  <a:lnTo>
                    <a:pt x="186463" y="67361"/>
                  </a:lnTo>
                  <a:lnTo>
                    <a:pt x="181220" y="64665"/>
                  </a:lnTo>
                  <a:lnTo>
                    <a:pt x="177441" y="66922"/>
                  </a:lnTo>
                  <a:lnTo>
                    <a:pt x="146680" y="107335"/>
                  </a:lnTo>
                  <a:lnTo>
                    <a:pt x="131895" y="138684"/>
                  </a:lnTo>
                  <a:lnTo>
                    <a:pt x="123525" y="173705"/>
                  </a:lnTo>
                  <a:lnTo>
                    <a:pt x="122261" y="196365"/>
                  </a:lnTo>
                  <a:lnTo>
                    <a:pt x="140348" y="153198"/>
                  </a:lnTo>
                  <a:lnTo>
                    <a:pt x="146467" y="134358"/>
                  </a:lnTo>
                  <a:lnTo>
                    <a:pt x="148892" y="123215"/>
                  </a:lnTo>
                  <a:lnTo>
                    <a:pt x="154843" y="110370"/>
                  </a:lnTo>
                  <a:lnTo>
                    <a:pt x="157853" y="82547"/>
                  </a:lnTo>
                  <a:lnTo>
                    <a:pt x="152629" y="81336"/>
                  </a:lnTo>
                  <a:lnTo>
                    <a:pt x="148458" y="81013"/>
                  </a:lnTo>
                  <a:lnTo>
                    <a:pt x="143694" y="83774"/>
                  </a:lnTo>
                  <a:lnTo>
                    <a:pt x="128498" y="100889"/>
                  </a:lnTo>
                  <a:lnTo>
                    <a:pt x="106040" y="140408"/>
                  </a:lnTo>
                  <a:lnTo>
                    <a:pt x="90427" y="179098"/>
                  </a:lnTo>
                  <a:lnTo>
                    <a:pt x="80434" y="221284"/>
                  </a:lnTo>
                  <a:lnTo>
                    <a:pt x="77657" y="265783"/>
                  </a:lnTo>
                  <a:lnTo>
                    <a:pt x="82922" y="264308"/>
                  </a:lnTo>
                  <a:lnTo>
                    <a:pt x="87103" y="262525"/>
                  </a:lnTo>
                  <a:lnTo>
                    <a:pt x="89891" y="260345"/>
                  </a:lnTo>
                  <a:lnTo>
                    <a:pt x="122256" y="214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SMARTInkShape-23"/>
            <p:cNvSpPr/>
            <p:nvPr>
              <p:custDataLst>
                <p:tags r:id="rId23"/>
              </p:custDataLst>
            </p:nvPr>
          </p:nvSpPr>
          <p:spPr>
            <a:xfrm>
              <a:off x="10534059" y="1853704"/>
              <a:ext cx="285747" cy="84029"/>
            </a:xfrm>
            <a:custGeom>
              <a:avLst/>
              <a:gdLst/>
              <a:ahLst/>
              <a:cxnLst/>
              <a:rect l="0" t="0" r="0" b="0"/>
              <a:pathLst>
                <a:path w="285747" h="84029">
                  <a:moveTo>
                    <a:pt x="26785" y="75109"/>
                  </a:moveTo>
                  <a:lnTo>
                    <a:pt x="26785" y="75109"/>
                  </a:lnTo>
                  <a:lnTo>
                    <a:pt x="10003" y="82176"/>
                  </a:lnTo>
                  <a:lnTo>
                    <a:pt x="47" y="84028"/>
                  </a:lnTo>
                  <a:lnTo>
                    <a:pt x="0" y="71608"/>
                  </a:lnTo>
                  <a:lnTo>
                    <a:pt x="9477" y="58307"/>
                  </a:lnTo>
                  <a:lnTo>
                    <a:pt x="46835" y="28528"/>
                  </a:lnTo>
                  <a:lnTo>
                    <a:pt x="86218" y="12226"/>
                  </a:lnTo>
                  <a:lnTo>
                    <a:pt x="129144" y="620"/>
                  </a:lnTo>
                  <a:lnTo>
                    <a:pt x="147022" y="0"/>
                  </a:lnTo>
                  <a:lnTo>
                    <a:pt x="184150" y="2946"/>
                  </a:lnTo>
                  <a:lnTo>
                    <a:pt x="201236" y="8640"/>
                  </a:lnTo>
                  <a:lnTo>
                    <a:pt x="215443" y="15801"/>
                  </a:lnTo>
                  <a:lnTo>
                    <a:pt x="238088" y="23045"/>
                  </a:lnTo>
                  <a:lnTo>
                    <a:pt x="267807" y="45713"/>
                  </a:lnTo>
                  <a:lnTo>
                    <a:pt x="273805" y="48153"/>
                  </a:lnTo>
                  <a:lnTo>
                    <a:pt x="285746" y="572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9" name="SMARTInkShape-Group11"/>
          <p:cNvGrpSpPr/>
          <p:nvPr/>
        </p:nvGrpSpPr>
        <p:grpSpPr>
          <a:xfrm>
            <a:off x="10864665" y="1821703"/>
            <a:ext cx="361128" cy="816123"/>
            <a:chOff x="10864665" y="1821703"/>
            <a:chExt cx="361128" cy="816123"/>
          </a:xfrm>
        </p:grpSpPr>
        <p:sp>
          <p:nvSpPr>
            <p:cNvPr id="26" name="SMARTInkShape-24"/>
            <p:cNvSpPr/>
            <p:nvPr>
              <p:custDataLst>
                <p:tags r:id="rId19"/>
              </p:custDataLst>
            </p:nvPr>
          </p:nvSpPr>
          <p:spPr>
            <a:xfrm>
              <a:off x="10978077" y="2004695"/>
              <a:ext cx="247716" cy="280611"/>
            </a:xfrm>
            <a:custGeom>
              <a:avLst/>
              <a:gdLst/>
              <a:ahLst/>
              <a:cxnLst/>
              <a:rect l="0" t="0" r="0" b="0"/>
              <a:pathLst>
                <a:path w="247716" h="280611">
                  <a:moveTo>
                    <a:pt x="64970" y="31274"/>
                  </a:moveTo>
                  <a:lnTo>
                    <a:pt x="64970" y="31274"/>
                  </a:lnTo>
                  <a:lnTo>
                    <a:pt x="60229" y="31274"/>
                  </a:lnTo>
                  <a:lnTo>
                    <a:pt x="55257" y="33920"/>
                  </a:lnTo>
                  <a:lnTo>
                    <a:pt x="43979" y="43702"/>
                  </a:lnTo>
                  <a:lnTo>
                    <a:pt x="22297" y="81262"/>
                  </a:lnTo>
                  <a:lnTo>
                    <a:pt x="6967" y="116922"/>
                  </a:lnTo>
                  <a:lnTo>
                    <a:pt x="3353" y="157884"/>
                  </a:lnTo>
                  <a:lnTo>
                    <a:pt x="7466" y="185094"/>
                  </a:lnTo>
                  <a:lnTo>
                    <a:pt x="27656" y="222701"/>
                  </a:lnTo>
                  <a:lnTo>
                    <a:pt x="31165" y="227353"/>
                  </a:lnTo>
                  <a:lnTo>
                    <a:pt x="43001" y="232521"/>
                  </a:lnTo>
                  <a:lnTo>
                    <a:pt x="74851" y="235840"/>
                  </a:lnTo>
                  <a:lnTo>
                    <a:pt x="86889" y="233648"/>
                  </a:lnTo>
                  <a:lnTo>
                    <a:pt x="118274" y="215241"/>
                  </a:lnTo>
                  <a:lnTo>
                    <a:pt x="132578" y="202640"/>
                  </a:lnTo>
                  <a:lnTo>
                    <a:pt x="159231" y="162784"/>
                  </a:lnTo>
                  <a:lnTo>
                    <a:pt x="167864" y="143551"/>
                  </a:lnTo>
                  <a:lnTo>
                    <a:pt x="171565" y="106950"/>
                  </a:lnTo>
                  <a:lnTo>
                    <a:pt x="164389" y="70080"/>
                  </a:lnTo>
                  <a:lnTo>
                    <a:pt x="158434" y="58112"/>
                  </a:lnTo>
                  <a:lnTo>
                    <a:pt x="154068" y="52142"/>
                  </a:lnTo>
                  <a:lnTo>
                    <a:pt x="141280" y="42864"/>
                  </a:lnTo>
                  <a:lnTo>
                    <a:pt x="118298" y="33563"/>
                  </a:lnTo>
                  <a:lnTo>
                    <a:pt x="93229" y="36692"/>
                  </a:lnTo>
                  <a:lnTo>
                    <a:pt x="74886" y="43904"/>
                  </a:lnTo>
                  <a:lnTo>
                    <a:pt x="58428" y="57064"/>
                  </a:lnTo>
                  <a:lnTo>
                    <a:pt x="38886" y="85113"/>
                  </a:lnTo>
                  <a:lnTo>
                    <a:pt x="20383" y="123239"/>
                  </a:lnTo>
                  <a:lnTo>
                    <a:pt x="13168" y="152076"/>
                  </a:lnTo>
                  <a:lnTo>
                    <a:pt x="16658" y="180287"/>
                  </a:lnTo>
                  <a:lnTo>
                    <a:pt x="26631" y="199697"/>
                  </a:lnTo>
                  <a:lnTo>
                    <a:pt x="43689" y="219422"/>
                  </a:lnTo>
                  <a:lnTo>
                    <a:pt x="67822" y="230827"/>
                  </a:lnTo>
                  <a:lnTo>
                    <a:pt x="81450" y="231420"/>
                  </a:lnTo>
                  <a:lnTo>
                    <a:pt x="117557" y="221084"/>
                  </a:lnTo>
                  <a:lnTo>
                    <a:pt x="147951" y="202060"/>
                  </a:lnTo>
                  <a:lnTo>
                    <a:pt x="168160" y="180765"/>
                  </a:lnTo>
                  <a:lnTo>
                    <a:pt x="175324" y="166837"/>
                  </a:lnTo>
                  <a:lnTo>
                    <a:pt x="186438" y="124385"/>
                  </a:lnTo>
                  <a:lnTo>
                    <a:pt x="188409" y="113005"/>
                  </a:lnTo>
                  <a:lnTo>
                    <a:pt x="184778" y="86800"/>
                  </a:lnTo>
                  <a:lnTo>
                    <a:pt x="172677" y="58640"/>
                  </a:lnTo>
                  <a:lnTo>
                    <a:pt x="162119" y="45752"/>
                  </a:lnTo>
                  <a:lnTo>
                    <a:pt x="150811" y="37708"/>
                  </a:lnTo>
                  <a:lnTo>
                    <a:pt x="111981" y="27381"/>
                  </a:lnTo>
                  <a:lnTo>
                    <a:pt x="78789" y="28577"/>
                  </a:lnTo>
                  <a:lnTo>
                    <a:pt x="58040" y="35215"/>
                  </a:lnTo>
                  <a:lnTo>
                    <a:pt x="23212" y="64623"/>
                  </a:lnTo>
                  <a:lnTo>
                    <a:pt x="10153" y="86796"/>
                  </a:lnTo>
                  <a:lnTo>
                    <a:pt x="0" y="121698"/>
                  </a:lnTo>
                  <a:lnTo>
                    <a:pt x="189" y="163458"/>
                  </a:lnTo>
                  <a:lnTo>
                    <a:pt x="6529" y="193030"/>
                  </a:lnTo>
                  <a:lnTo>
                    <a:pt x="19432" y="214359"/>
                  </a:lnTo>
                  <a:lnTo>
                    <a:pt x="35823" y="228506"/>
                  </a:lnTo>
                  <a:lnTo>
                    <a:pt x="62728" y="234242"/>
                  </a:lnTo>
                  <a:lnTo>
                    <a:pt x="81613" y="235941"/>
                  </a:lnTo>
                  <a:lnTo>
                    <a:pt x="120635" y="227520"/>
                  </a:lnTo>
                  <a:lnTo>
                    <a:pt x="153096" y="205920"/>
                  </a:lnTo>
                  <a:lnTo>
                    <a:pt x="181633" y="174361"/>
                  </a:lnTo>
                  <a:lnTo>
                    <a:pt x="194346" y="152273"/>
                  </a:lnTo>
                  <a:lnTo>
                    <a:pt x="205871" y="108295"/>
                  </a:lnTo>
                  <a:lnTo>
                    <a:pt x="202520" y="79120"/>
                  </a:lnTo>
                  <a:lnTo>
                    <a:pt x="186361" y="42819"/>
                  </a:lnTo>
                  <a:lnTo>
                    <a:pt x="164716" y="15756"/>
                  </a:lnTo>
                  <a:lnTo>
                    <a:pt x="153619" y="9494"/>
                  </a:lnTo>
                  <a:lnTo>
                    <a:pt x="122431" y="0"/>
                  </a:lnTo>
                  <a:lnTo>
                    <a:pt x="94343" y="3707"/>
                  </a:lnTo>
                  <a:lnTo>
                    <a:pt x="70586" y="13074"/>
                  </a:lnTo>
                  <a:lnTo>
                    <a:pt x="42270" y="32826"/>
                  </a:lnTo>
                  <a:lnTo>
                    <a:pt x="26273" y="52680"/>
                  </a:lnTo>
                  <a:lnTo>
                    <a:pt x="11980" y="88198"/>
                  </a:lnTo>
                  <a:lnTo>
                    <a:pt x="7683" y="113128"/>
                  </a:lnTo>
                  <a:lnTo>
                    <a:pt x="9083" y="147359"/>
                  </a:lnTo>
                  <a:lnTo>
                    <a:pt x="15447" y="186716"/>
                  </a:lnTo>
                  <a:lnTo>
                    <a:pt x="27481" y="225689"/>
                  </a:lnTo>
                  <a:lnTo>
                    <a:pt x="53614" y="259809"/>
                  </a:lnTo>
                  <a:lnTo>
                    <a:pt x="71086" y="273392"/>
                  </a:lnTo>
                  <a:lnTo>
                    <a:pt x="82901" y="277788"/>
                  </a:lnTo>
                  <a:lnTo>
                    <a:pt x="106656" y="280610"/>
                  </a:lnTo>
                  <a:lnTo>
                    <a:pt x="148769" y="261786"/>
                  </a:lnTo>
                  <a:lnTo>
                    <a:pt x="184159" y="239305"/>
                  </a:lnTo>
                  <a:lnTo>
                    <a:pt x="220821" y="202756"/>
                  </a:lnTo>
                  <a:lnTo>
                    <a:pt x="229487" y="186863"/>
                  </a:lnTo>
                  <a:lnTo>
                    <a:pt x="240489" y="144175"/>
                  </a:lnTo>
                  <a:lnTo>
                    <a:pt x="247715" y="103215"/>
                  </a:lnTo>
                  <a:lnTo>
                    <a:pt x="236981" y="60738"/>
                  </a:lnTo>
                  <a:lnTo>
                    <a:pt x="231377" y="45692"/>
                  </a:lnTo>
                  <a:lnTo>
                    <a:pt x="217643" y="32390"/>
                  </a:lnTo>
                  <a:lnTo>
                    <a:pt x="200293" y="21848"/>
                  </a:lnTo>
                  <a:lnTo>
                    <a:pt x="185967" y="17163"/>
                  </a:lnTo>
                  <a:lnTo>
                    <a:pt x="142192" y="20291"/>
                  </a:lnTo>
                  <a:lnTo>
                    <a:pt x="111348" y="24584"/>
                  </a:lnTo>
                  <a:lnTo>
                    <a:pt x="98481" y="30285"/>
                  </a:lnTo>
                  <a:lnTo>
                    <a:pt x="56085" y="67283"/>
                  </a:lnTo>
                  <a:lnTo>
                    <a:pt x="45146" y="80020"/>
                  </a:lnTo>
                  <a:lnTo>
                    <a:pt x="26800" y="121110"/>
                  </a:lnTo>
                  <a:lnTo>
                    <a:pt x="21175" y="165290"/>
                  </a:lnTo>
                  <a:lnTo>
                    <a:pt x="23220" y="192029"/>
                  </a:lnTo>
                  <a:lnTo>
                    <a:pt x="32801" y="222991"/>
                  </a:lnTo>
                  <a:lnTo>
                    <a:pt x="41081" y="233229"/>
                  </a:lnTo>
                  <a:lnTo>
                    <a:pt x="52368" y="241086"/>
                  </a:lnTo>
                  <a:lnTo>
                    <a:pt x="74465" y="250096"/>
                  </a:lnTo>
                  <a:lnTo>
                    <a:pt x="87710" y="252551"/>
                  </a:lnTo>
                  <a:lnTo>
                    <a:pt x="115806" y="244453"/>
                  </a:lnTo>
                  <a:lnTo>
                    <a:pt x="159456" y="217224"/>
                  </a:lnTo>
                  <a:lnTo>
                    <a:pt x="195871" y="185656"/>
                  </a:lnTo>
                  <a:lnTo>
                    <a:pt x="219223" y="150301"/>
                  </a:lnTo>
                  <a:lnTo>
                    <a:pt x="231919" y="106430"/>
                  </a:lnTo>
                  <a:lnTo>
                    <a:pt x="234395" y="62897"/>
                  </a:lnTo>
                  <a:lnTo>
                    <a:pt x="234474" y="58309"/>
                  </a:lnTo>
                  <a:lnTo>
                    <a:pt x="225107" y="37631"/>
                  </a:lnTo>
                  <a:lnTo>
                    <a:pt x="215186" y="26492"/>
                  </a:lnTo>
                  <a:lnTo>
                    <a:pt x="204163" y="19227"/>
                  </a:lnTo>
                  <a:lnTo>
                    <a:pt x="186800" y="15137"/>
                  </a:lnTo>
                  <a:lnTo>
                    <a:pt x="157215" y="13641"/>
                  </a:lnTo>
                  <a:lnTo>
                    <a:pt x="129895" y="22962"/>
                  </a:lnTo>
                  <a:lnTo>
                    <a:pt x="92860" y="49607"/>
                  </a:lnTo>
                  <a:lnTo>
                    <a:pt x="63130" y="79953"/>
                  </a:lnTo>
                  <a:lnTo>
                    <a:pt x="41519" y="123717"/>
                  </a:lnTo>
                  <a:lnTo>
                    <a:pt x="33328" y="149284"/>
                  </a:lnTo>
                  <a:lnTo>
                    <a:pt x="29788" y="190338"/>
                  </a:lnTo>
                  <a:lnTo>
                    <a:pt x="31593" y="194864"/>
                  </a:lnTo>
                  <a:lnTo>
                    <a:pt x="38891" y="202538"/>
                  </a:lnTo>
                  <a:lnTo>
                    <a:pt x="46104" y="206610"/>
                  </a:lnTo>
                  <a:lnTo>
                    <a:pt x="49416" y="207696"/>
                  </a:lnTo>
                  <a:lnTo>
                    <a:pt x="68298" y="204483"/>
                  </a:lnTo>
                  <a:lnTo>
                    <a:pt x="107411" y="177556"/>
                  </a:lnTo>
                  <a:lnTo>
                    <a:pt x="119551" y="168717"/>
                  </a:lnTo>
                  <a:lnTo>
                    <a:pt x="138731" y="141083"/>
                  </a:lnTo>
                  <a:lnTo>
                    <a:pt x="157186" y="100919"/>
                  </a:lnTo>
                  <a:lnTo>
                    <a:pt x="166157" y="84872"/>
                  </a:lnTo>
                  <a:lnTo>
                    <a:pt x="166826" y="69316"/>
                  </a:lnTo>
                  <a:lnTo>
                    <a:pt x="163914" y="41214"/>
                  </a:lnTo>
                  <a:lnTo>
                    <a:pt x="158223" y="30400"/>
                  </a:lnTo>
                  <a:lnTo>
                    <a:pt x="150073" y="20964"/>
                  </a:lnTo>
                  <a:lnTo>
                    <a:pt x="143142" y="16770"/>
                  </a:lnTo>
                  <a:lnTo>
                    <a:pt x="119441" y="19149"/>
                  </a:lnTo>
                  <a:lnTo>
                    <a:pt x="101505" y="26138"/>
                  </a:lnTo>
                  <a:lnTo>
                    <a:pt x="80418" y="44517"/>
                  </a:lnTo>
                  <a:lnTo>
                    <a:pt x="49179" y="87576"/>
                  </a:lnTo>
                  <a:lnTo>
                    <a:pt x="33493" y="125707"/>
                  </a:lnTo>
                  <a:lnTo>
                    <a:pt x="30090" y="168402"/>
                  </a:lnTo>
                  <a:lnTo>
                    <a:pt x="29416" y="192086"/>
                  </a:lnTo>
                  <a:lnTo>
                    <a:pt x="31970" y="199649"/>
                  </a:lnTo>
                  <a:lnTo>
                    <a:pt x="34040" y="203056"/>
                  </a:lnTo>
                  <a:lnTo>
                    <a:pt x="37406" y="205326"/>
                  </a:lnTo>
                  <a:lnTo>
                    <a:pt x="46435" y="207849"/>
                  </a:lnTo>
                  <a:lnTo>
                    <a:pt x="50629" y="207530"/>
                  </a:lnTo>
                  <a:lnTo>
                    <a:pt x="57935" y="204529"/>
                  </a:lnTo>
                  <a:lnTo>
                    <a:pt x="101639" y="176396"/>
                  </a:lnTo>
                  <a:lnTo>
                    <a:pt x="118278" y="159050"/>
                  </a:lnTo>
                  <a:lnTo>
                    <a:pt x="123388" y="147264"/>
                  </a:lnTo>
                  <a:lnTo>
                    <a:pt x="135420" y="104876"/>
                  </a:lnTo>
                  <a:lnTo>
                    <a:pt x="135328" y="64598"/>
                  </a:lnTo>
                  <a:lnTo>
                    <a:pt x="131629" y="52368"/>
                  </a:lnTo>
                  <a:lnTo>
                    <a:pt x="124031" y="42964"/>
                  </a:lnTo>
                  <a:lnTo>
                    <a:pt x="119227" y="39067"/>
                  </a:lnTo>
                  <a:lnTo>
                    <a:pt x="115032" y="37462"/>
                  </a:lnTo>
                  <a:lnTo>
                    <a:pt x="111243" y="37383"/>
                  </a:lnTo>
                  <a:lnTo>
                    <a:pt x="93292" y="44387"/>
                  </a:lnTo>
                  <a:lnTo>
                    <a:pt x="81189" y="52467"/>
                  </a:lnTo>
                  <a:lnTo>
                    <a:pt x="65147" y="76753"/>
                  </a:lnTo>
                  <a:lnTo>
                    <a:pt x="60088" y="89190"/>
                  </a:lnTo>
                  <a:lnTo>
                    <a:pt x="54194" y="126719"/>
                  </a:lnTo>
                  <a:lnTo>
                    <a:pt x="51251" y="151085"/>
                  </a:lnTo>
                  <a:lnTo>
                    <a:pt x="55489" y="194160"/>
                  </a:lnTo>
                  <a:lnTo>
                    <a:pt x="55795" y="197926"/>
                  </a:lnTo>
                  <a:lnTo>
                    <a:pt x="60707" y="204786"/>
                  </a:lnTo>
                  <a:lnTo>
                    <a:pt x="63121" y="205488"/>
                  </a:lnTo>
                  <a:lnTo>
                    <a:pt x="65722" y="204963"/>
                  </a:lnTo>
                  <a:lnTo>
                    <a:pt x="93539" y="188745"/>
                  </a:lnTo>
                  <a:lnTo>
                    <a:pt x="109460" y="164397"/>
                  </a:lnTo>
                  <a:lnTo>
                    <a:pt x="121494" y="131763"/>
                  </a:lnTo>
                  <a:lnTo>
                    <a:pt x="126295" y="89084"/>
                  </a:lnTo>
                  <a:lnTo>
                    <a:pt x="126952" y="73173"/>
                  </a:lnTo>
                  <a:lnTo>
                    <a:pt x="121952" y="59487"/>
                  </a:lnTo>
                  <a:lnTo>
                    <a:pt x="107314" y="39272"/>
                  </a:lnTo>
                  <a:lnTo>
                    <a:pt x="98342" y="34829"/>
                  </a:lnTo>
                  <a:lnTo>
                    <a:pt x="93170" y="33644"/>
                  </a:lnTo>
                  <a:lnTo>
                    <a:pt x="88731" y="33846"/>
                  </a:lnTo>
                  <a:lnTo>
                    <a:pt x="81153" y="36716"/>
                  </a:lnTo>
                  <a:lnTo>
                    <a:pt x="71307" y="43911"/>
                  </a:lnTo>
                  <a:lnTo>
                    <a:pt x="53098" y="73532"/>
                  </a:lnTo>
                  <a:lnTo>
                    <a:pt x="41323" y="116636"/>
                  </a:lnTo>
                  <a:lnTo>
                    <a:pt x="38457" y="159415"/>
                  </a:lnTo>
                  <a:lnTo>
                    <a:pt x="38216" y="176753"/>
                  </a:lnTo>
                  <a:lnTo>
                    <a:pt x="39197" y="178861"/>
                  </a:lnTo>
                  <a:lnTo>
                    <a:pt x="40843" y="180267"/>
                  </a:lnTo>
                  <a:lnTo>
                    <a:pt x="45872" y="182523"/>
                  </a:lnTo>
                  <a:lnTo>
                    <a:pt x="51485" y="182914"/>
                  </a:lnTo>
                  <a:lnTo>
                    <a:pt x="64171" y="178289"/>
                  </a:lnTo>
                  <a:lnTo>
                    <a:pt x="75758" y="170635"/>
                  </a:lnTo>
                  <a:lnTo>
                    <a:pt x="102326" y="133148"/>
                  </a:lnTo>
                  <a:lnTo>
                    <a:pt x="114314" y="108797"/>
                  </a:lnTo>
                  <a:lnTo>
                    <a:pt x="118300" y="67000"/>
                  </a:lnTo>
                  <a:lnTo>
                    <a:pt x="118499" y="47922"/>
                  </a:lnTo>
                  <a:lnTo>
                    <a:pt x="115881" y="40988"/>
                  </a:lnTo>
                  <a:lnTo>
                    <a:pt x="113793" y="37750"/>
                  </a:lnTo>
                  <a:lnTo>
                    <a:pt x="111409" y="35591"/>
                  </a:lnTo>
                  <a:lnTo>
                    <a:pt x="106115" y="33193"/>
                  </a:lnTo>
                  <a:lnTo>
                    <a:pt x="103314" y="33545"/>
                  </a:lnTo>
                  <a:lnTo>
                    <a:pt x="97556" y="36583"/>
                  </a:lnTo>
                  <a:lnTo>
                    <a:pt x="83995" y="48611"/>
                  </a:lnTo>
                  <a:lnTo>
                    <a:pt x="68765" y="88865"/>
                  </a:lnTo>
                  <a:lnTo>
                    <a:pt x="53172" y="130225"/>
                  </a:lnTo>
                  <a:lnTo>
                    <a:pt x="47909" y="167176"/>
                  </a:lnTo>
                  <a:lnTo>
                    <a:pt x="47124" y="200139"/>
                  </a:lnTo>
                  <a:lnTo>
                    <a:pt x="76227" y="169145"/>
                  </a:lnTo>
                  <a:lnTo>
                    <a:pt x="85848" y="153073"/>
                  </a:lnTo>
                  <a:lnTo>
                    <a:pt x="97463" y="115709"/>
                  </a:lnTo>
                  <a:lnTo>
                    <a:pt x="108665" y="71304"/>
                  </a:lnTo>
                  <a:lnTo>
                    <a:pt x="109195" y="64609"/>
                  </a:lnTo>
                  <a:lnTo>
                    <a:pt x="106784" y="58326"/>
                  </a:lnTo>
                  <a:lnTo>
                    <a:pt x="101893" y="50949"/>
                  </a:lnTo>
                  <a:lnTo>
                    <a:pt x="100499" y="51336"/>
                  </a:lnTo>
                  <a:lnTo>
                    <a:pt x="96305" y="54412"/>
                  </a:lnTo>
                  <a:lnTo>
                    <a:pt x="88366" y="66462"/>
                  </a:lnTo>
                  <a:lnTo>
                    <a:pt x="76794" y="102570"/>
                  </a:lnTo>
                  <a:lnTo>
                    <a:pt x="66723" y="145418"/>
                  </a:lnTo>
                  <a:lnTo>
                    <a:pt x="65015" y="164569"/>
                  </a:lnTo>
                  <a:lnTo>
                    <a:pt x="72662" y="165162"/>
                  </a:lnTo>
                  <a:lnTo>
                    <a:pt x="78274" y="160462"/>
                  </a:lnTo>
                  <a:lnTo>
                    <a:pt x="80804" y="155498"/>
                  </a:lnTo>
                  <a:lnTo>
                    <a:pt x="81479" y="152785"/>
                  </a:lnTo>
                  <a:lnTo>
                    <a:pt x="96787" y="121579"/>
                  </a:lnTo>
                  <a:lnTo>
                    <a:pt x="107414" y="77873"/>
                  </a:lnTo>
                  <a:lnTo>
                    <a:pt x="109425" y="35953"/>
                  </a:lnTo>
                  <a:lnTo>
                    <a:pt x="109607" y="7764"/>
                  </a:lnTo>
                  <a:lnTo>
                    <a:pt x="107626" y="6671"/>
                  </a:lnTo>
                  <a:lnTo>
                    <a:pt x="89500" y="4772"/>
                  </a:lnTo>
                  <a:lnTo>
                    <a:pt x="86283" y="6661"/>
                  </a:lnTo>
                  <a:lnTo>
                    <a:pt x="77018" y="18800"/>
                  </a:lnTo>
                  <a:lnTo>
                    <a:pt x="57271" y="55954"/>
                  </a:lnTo>
                  <a:lnTo>
                    <a:pt x="41988" y="89213"/>
                  </a:lnTo>
                  <a:lnTo>
                    <a:pt x="29415" y="129884"/>
                  </a:lnTo>
                  <a:lnTo>
                    <a:pt x="23016" y="144828"/>
                  </a:lnTo>
                  <a:lnTo>
                    <a:pt x="22118" y="148648"/>
                  </a:lnTo>
                  <a:lnTo>
                    <a:pt x="22510" y="152187"/>
                  </a:lnTo>
                  <a:lnTo>
                    <a:pt x="25594" y="158766"/>
                  </a:lnTo>
                  <a:lnTo>
                    <a:pt x="27806" y="160917"/>
                  </a:lnTo>
                  <a:lnTo>
                    <a:pt x="32908" y="163307"/>
                  </a:lnTo>
                  <a:lnTo>
                    <a:pt x="41359" y="164652"/>
                  </a:lnTo>
                  <a:lnTo>
                    <a:pt x="49845" y="159676"/>
                  </a:lnTo>
                  <a:lnTo>
                    <a:pt x="71100" y="139868"/>
                  </a:lnTo>
                  <a:lnTo>
                    <a:pt x="91759" y="111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SMARTInkShape-25"/>
            <p:cNvSpPr/>
            <p:nvPr>
              <p:custDataLst>
                <p:tags r:id="rId20"/>
              </p:custDataLst>
            </p:nvPr>
          </p:nvSpPr>
          <p:spPr>
            <a:xfrm>
              <a:off x="10935891" y="1821703"/>
              <a:ext cx="281847" cy="89251"/>
            </a:xfrm>
            <a:custGeom>
              <a:avLst/>
              <a:gdLst/>
              <a:ahLst/>
              <a:cxnLst/>
              <a:rect l="0" t="0" r="0" b="0"/>
              <a:pathLst>
                <a:path w="281847" h="89251">
                  <a:moveTo>
                    <a:pt x="0" y="89250"/>
                  </a:moveTo>
                  <a:lnTo>
                    <a:pt x="0" y="89250"/>
                  </a:lnTo>
                  <a:lnTo>
                    <a:pt x="0" y="84510"/>
                  </a:lnTo>
                  <a:lnTo>
                    <a:pt x="2646" y="79536"/>
                  </a:lnTo>
                  <a:lnTo>
                    <a:pt x="9113" y="73027"/>
                  </a:lnTo>
                  <a:lnTo>
                    <a:pt x="53327" y="42487"/>
                  </a:lnTo>
                  <a:lnTo>
                    <a:pt x="77341" y="25112"/>
                  </a:lnTo>
                  <a:lnTo>
                    <a:pt x="110307" y="12125"/>
                  </a:lnTo>
                  <a:lnTo>
                    <a:pt x="154595" y="2652"/>
                  </a:lnTo>
                  <a:lnTo>
                    <a:pt x="195915" y="190"/>
                  </a:lnTo>
                  <a:lnTo>
                    <a:pt x="220158" y="0"/>
                  </a:lnTo>
                  <a:lnTo>
                    <a:pt x="242834" y="9448"/>
                  </a:lnTo>
                  <a:lnTo>
                    <a:pt x="269974" y="29507"/>
                  </a:lnTo>
                  <a:lnTo>
                    <a:pt x="273777" y="38224"/>
                  </a:lnTo>
                  <a:lnTo>
                    <a:pt x="277412" y="53500"/>
                  </a:lnTo>
                  <a:lnTo>
                    <a:pt x="281382" y="62116"/>
                  </a:lnTo>
                  <a:lnTo>
                    <a:pt x="281846" y="66200"/>
                  </a:lnTo>
                  <a:lnTo>
                    <a:pt x="276820" y="803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SMARTInkShape-26"/>
            <p:cNvSpPr/>
            <p:nvPr>
              <p:custDataLst>
                <p:tags r:id="rId21"/>
              </p:custDataLst>
            </p:nvPr>
          </p:nvSpPr>
          <p:spPr>
            <a:xfrm>
              <a:off x="10864665" y="2492358"/>
              <a:ext cx="96034" cy="145468"/>
            </a:xfrm>
            <a:custGeom>
              <a:avLst/>
              <a:gdLst/>
              <a:ahLst/>
              <a:cxnLst/>
              <a:rect l="0" t="0" r="0" b="0"/>
              <a:pathLst>
                <a:path w="96034" h="145468">
                  <a:moveTo>
                    <a:pt x="17648" y="43673"/>
                  </a:moveTo>
                  <a:lnTo>
                    <a:pt x="17648" y="43673"/>
                  </a:lnTo>
                  <a:lnTo>
                    <a:pt x="12907" y="48414"/>
                  </a:lnTo>
                  <a:lnTo>
                    <a:pt x="7934" y="50741"/>
                  </a:lnTo>
                  <a:lnTo>
                    <a:pt x="1397" y="52235"/>
                  </a:lnTo>
                  <a:lnTo>
                    <a:pt x="0" y="69336"/>
                  </a:lnTo>
                  <a:lnTo>
                    <a:pt x="808" y="97471"/>
                  </a:lnTo>
                  <a:lnTo>
                    <a:pt x="4541" y="106609"/>
                  </a:lnTo>
                  <a:lnTo>
                    <a:pt x="20780" y="126793"/>
                  </a:lnTo>
                  <a:lnTo>
                    <a:pt x="29292" y="130225"/>
                  </a:lnTo>
                  <a:lnTo>
                    <a:pt x="34341" y="131140"/>
                  </a:lnTo>
                  <a:lnTo>
                    <a:pt x="42596" y="129511"/>
                  </a:lnTo>
                  <a:lnTo>
                    <a:pt x="64221" y="117632"/>
                  </a:lnTo>
                  <a:lnTo>
                    <a:pt x="84952" y="90157"/>
                  </a:lnTo>
                  <a:lnTo>
                    <a:pt x="94678" y="59422"/>
                  </a:lnTo>
                  <a:lnTo>
                    <a:pt x="96033" y="36102"/>
                  </a:lnTo>
                  <a:lnTo>
                    <a:pt x="85455" y="10130"/>
                  </a:lnTo>
                  <a:lnTo>
                    <a:pt x="79865" y="3961"/>
                  </a:lnTo>
                  <a:lnTo>
                    <a:pt x="76985" y="2315"/>
                  </a:lnTo>
                  <a:lnTo>
                    <a:pt x="63451" y="0"/>
                  </a:lnTo>
                  <a:lnTo>
                    <a:pt x="55202" y="2104"/>
                  </a:lnTo>
                  <a:lnTo>
                    <a:pt x="48229" y="5354"/>
                  </a:lnTo>
                  <a:lnTo>
                    <a:pt x="38725" y="8176"/>
                  </a:lnTo>
                  <a:lnTo>
                    <a:pt x="23632" y="20282"/>
                  </a:lnTo>
                  <a:lnTo>
                    <a:pt x="8721" y="63940"/>
                  </a:lnTo>
                  <a:lnTo>
                    <a:pt x="1553" y="100152"/>
                  </a:lnTo>
                  <a:lnTo>
                    <a:pt x="5051" y="120160"/>
                  </a:lnTo>
                  <a:lnTo>
                    <a:pt x="12372" y="133915"/>
                  </a:lnTo>
                  <a:lnTo>
                    <a:pt x="20826" y="144274"/>
                  </a:lnTo>
                  <a:lnTo>
                    <a:pt x="25719" y="145467"/>
                  </a:lnTo>
                  <a:lnTo>
                    <a:pt x="39094" y="144147"/>
                  </a:lnTo>
                  <a:lnTo>
                    <a:pt x="49669" y="140253"/>
                  </a:lnTo>
                  <a:lnTo>
                    <a:pt x="57676" y="136207"/>
                  </a:lnTo>
                  <a:lnTo>
                    <a:pt x="64542" y="134409"/>
                  </a:lnTo>
                  <a:lnTo>
                    <a:pt x="66770" y="131945"/>
                  </a:lnTo>
                  <a:lnTo>
                    <a:pt x="85349" y="88121"/>
                  </a:lnTo>
                  <a:lnTo>
                    <a:pt x="88594" y="58762"/>
                  </a:lnTo>
                  <a:lnTo>
                    <a:pt x="87995" y="33388"/>
                  </a:lnTo>
                  <a:lnTo>
                    <a:pt x="84302" y="24881"/>
                  </a:lnTo>
                  <a:lnTo>
                    <a:pt x="80934" y="22215"/>
                  </a:lnTo>
                  <a:lnTo>
                    <a:pt x="67708" y="18464"/>
                  </a:lnTo>
                  <a:lnTo>
                    <a:pt x="50711" y="17092"/>
                  </a:lnTo>
                  <a:lnTo>
                    <a:pt x="44578" y="19622"/>
                  </a:lnTo>
                  <a:lnTo>
                    <a:pt x="38546" y="23062"/>
                  </a:lnTo>
                  <a:lnTo>
                    <a:pt x="32558" y="24591"/>
                  </a:lnTo>
                  <a:lnTo>
                    <a:pt x="26590" y="33208"/>
                  </a:lnTo>
                  <a:lnTo>
                    <a:pt x="8719" y="77395"/>
                  </a:lnTo>
                  <a:lnTo>
                    <a:pt x="1552" y="98070"/>
                  </a:lnTo>
                  <a:lnTo>
                    <a:pt x="5051" y="117999"/>
                  </a:lnTo>
                  <a:lnTo>
                    <a:pt x="8257" y="122989"/>
                  </a:lnTo>
                  <a:lnTo>
                    <a:pt x="12380" y="126316"/>
                  </a:lnTo>
                  <a:lnTo>
                    <a:pt x="25016" y="130999"/>
                  </a:lnTo>
                  <a:lnTo>
                    <a:pt x="28514" y="131656"/>
                  </a:lnTo>
                  <a:lnTo>
                    <a:pt x="31836" y="131102"/>
                  </a:lnTo>
                  <a:lnTo>
                    <a:pt x="38175" y="127840"/>
                  </a:lnTo>
                  <a:lnTo>
                    <a:pt x="65265" y="103148"/>
                  </a:lnTo>
                  <a:lnTo>
                    <a:pt x="68577" y="94581"/>
                  </a:lnTo>
                  <a:lnTo>
                    <a:pt x="76022" y="60997"/>
                  </a:lnTo>
                  <a:lnTo>
                    <a:pt x="72053" y="38593"/>
                  </a:lnTo>
                  <a:lnTo>
                    <a:pt x="63610" y="27393"/>
                  </a:lnTo>
                  <a:lnTo>
                    <a:pt x="62180" y="27859"/>
                  </a:lnTo>
                  <a:lnTo>
                    <a:pt x="41339" y="46846"/>
                  </a:lnTo>
                  <a:lnTo>
                    <a:pt x="38099" y="57982"/>
                  </a:lnTo>
                  <a:lnTo>
                    <a:pt x="35667" y="70868"/>
                  </a:lnTo>
                  <a:lnTo>
                    <a:pt x="31278" y="79903"/>
                  </a:lnTo>
                  <a:lnTo>
                    <a:pt x="30704" y="84694"/>
                  </a:lnTo>
                  <a:lnTo>
                    <a:pt x="35434" y="105898"/>
                  </a:lnTo>
                  <a:lnTo>
                    <a:pt x="44967" y="106097"/>
                  </a:lnTo>
                  <a:lnTo>
                    <a:pt x="47767" y="105133"/>
                  </a:lnTo>
                  <a:lnTo>
                    <a:pt x="49633" y="103498"/>
                  </a:lnTo>
                  <a:lnTo>
                    <a:pt x="59011" y="84808"/>
                  </a:lnTo>
                  <a:lnTo>
                    <a:pt x="70618" y="41621"/>
                  </a:lnTo>
                  <a:lnTo>
                    <a:pt x="71190" y="26739"/>
                  </a:lnTo>
                  <a:lnTo>
                    <a:pt x="68564" y="26225"/>
                  </a:lnTo>
                  <a:lnTo>
                    <a:pt x="66475" y="26088"/>
                  </a:lnTo>
                  <a:lnTo>
                    <a:pt x="61508" y="28582"/>
                  </a:lnTo>
                  <a:lnTo>
                    <a:pt x="58794" y="30635"/>
                  </a:lnTo>
                  <a:lnTo>
                    <a:pt x="55778" y="40855"/>
                  </a:lnTo>
                  <a:lnTo>
                    <a:pt x="53445" y="53335"/>
                  </a:lnTo>
                  <a:lnTo>
                    <a:pt x="46509" y="72077"/>
                  </a:lnTo>
                  <a:lnTo>
                    <a:pt x="44846" y="89853"/>
                  </a:lnTo>
                  <a:lnTo>
                    <a:pt x="45702" y="92320"/>
                  </a:lnTo>
                  <a:lnTo>
                    <a:pt x="47264" y="93963"/>
                  </a:lnTo>
                  <a:lnTo>
                    <a:pt x="49299" y="95059"/>
                  </a:lnTo>
                  <a:lnTo>
                    <a:pt x="50655" y="96782"/>
                  </a:lnTo>
                  <a:lnTo>
                    <a:pt x="52160" y="101342"/>
                  </a:lnTo>
                  <a:lnTo>
                    <a:pt x="53555" y="101963"/>
                  </a:lnTo>
                  <a:lnTo>
                    <a:pt x="55476" y="101384"/>
                  </a:lnTo>
                  <a:lnTo>
                    <a:pt x="71410" y="87901"/>
                  </a:lnTo>
                  <a:lnTo>
                    <a:pt x="74325" y="85064"/>
                  </a:lnTo>
                  <a:lnTo>
                    <a:pt x="77565" y="76621"/>
                  </a:lnTo>
                  <a:lnTo>
                    <a:pt x="80152" y="35017"/>
                  </a:lnTo>
                  <a:lnTo>
                    <a:pt x="67727" y="47196"/>
                  </a:lnTo>
                  <a:lnTo>
                    <a:pt x="64710" y="58137"/>
                  </a:lnTo>
                  <a:lnTo>
                    <a:pt x="62377" y="70937"/>
                  </a:lnTo>
                  <a:lnTo>
                    <a:pt x="53366" y="97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0" name="SMARTInkShape-27"/>
          <p:cNvSpPr/>
          <p:nvPr>
            <p:custDataLst>
              <p:tags r:id="rId2"/>
            </p:custDataLst>
          </p:nvPr>
        </p:nvSpPr>
        <p:spPr>
          <a:xfrm>
            <a:off x="10882378" y="3607763"/>
            <a:ext cx="999913" cy="1160675"/>
          </a:xfrm>
          <a:custGeom>
            <a:avLst/>
            <a:gdLst/>
            <a:ahLst/>
            <a:cxnLst/>
            <a:rect l="0" t="0" r="0" b="0"/>
            <a:pathLst>
              <a:path w="999913" h="1160675">
                <a:moveTo>
                  <a:pt x="616083" y="35550"/>
                </a:moveTo>
                <a:lnTo>
                  <a:pt x="616083" y="35550"/>
                </a:lnTo>
                <a:lnTo>
                  <a:pt x="611342" y="35550"/>
                </a:lnTo>
                <a:lnTo>
                  <a:pt x="606370" y="32904"/>
                </a:lnTo>
                <a:lnTo>
                  <a:pt x="581195" y="14300"/>
                </a:lnTo>
                <a:lnTo>
                  <a:pt x="569587" y="10402"/>
                </a:lnTo>
                <a:lnTo>
                  <a:pt x="527313" y="2720"/>
                </a:lnTo>
                <a:lnTo>
                  <a:pt x="483595" y="0"/>
                </a:lnTo>
                <a:lnTo>
                  <a:pt x="462064" y="2527"/>
                </a:lnTo>
                <a:lnTo>
                  <a:pt x="420219" y="10859"/>
                </a:lnTo>
                <a:lnTo>
                  <a:pt x="377992" y="24979"/>
                </a:lnTo>
                <a:lnTo>
                  <a:pt x="341879" y="40553"/>
                </a:lnTo>
                <a:lnTo>
                  <a:pt x="301058" y="67294"/>
                </a:lnTo>
                <a:lnTo>
                  <a:pt x="274205" y="85293"/>
                </a:lnTo>
                <a:lnTo>
                  <a:pt x="232667" y="117442"/>
                </a:lnTo>
                <a:lnTo>
                  <a:pt x="217058" y="134228"/>
                </a:lnTo>
                <a:lnTo>
                  <a:pt x="184274" y="174826"/>
                </a:lnTo>
                <a:lnTo>
                  <a:pt x="156648" y="216462"/>
                </a:lnTo>
                <a:lnTo>
                  <a:pt x="140545" y="247674"/>
                </a:lnTo>
                <a:lnTo>
                  <a:pt x="118551" y="282723"/>
                </a:lnTo>
                <a:lnTo>
                  <a:pt x="102226" y="320735"/>
                </a:lnTo>
                <a:lnTo>
                  <a:pt x="86801" y="356907"/>
                </a:lnTo>
                <a:lnTo>
                  <a:pt x="66275" y="395515"/>
                </a:lnTo>
                <a:lnTo>
                  <a:pt x="50649" y="437751"/>
                </a:lnTo>
                <a:lnTo>
                  <a:pt x="38652" y="476153"/>
                </a:lnTo>
                <a:lnTo>
                  <a:pt x="29707" y="518325"/>
                </a:lnTo>
                <a:lnTo>
                  <a:pt x="21764" y="551987"/>
                </a:lnTo>
                <a:lnTo>
                  <a:pt x="15932" y="595769"/>
                </a:lnTo>
                <a:lnTo>
                  <a:pt x="8313" y="632150"/>
                </a:lnTo>
                <a:lnTo>
                  <a:pt x="2417" y="672695"/>
                </a:lnTo>
                <a:lnTo>
                  <a:pt x="669" y="711497"/>
                </a:lnTo>
                <a:lnTo>
                  <a:pt x="152" y="752760"/>
                </a:lnTo>
                <a:lnTo>
                  <a:pt x="0" y="791775"/>
                </a:lnTo>
                <a:lnTo>
                  <a:pt x="955" y="824087"/>
                </a:lnTo>
                <a:lnTo>
                  <a:pt x="4688" y="858292"/>
                </a:lnTo>
                <a:lnTo>
                  <a:pt x="7627" y="896796"/>
                </a:lnTo>
                <a:lnTo>
                  <a:pt x="14757" y="935481"/>
                </a:lnTo>
                <a:lnTo>
                  <a:pt x="24656" y="976702"/>
                </a:lnTo>
                <a:lnTo>
                  <a:pt x="42678" y="1019926"/>
                </a:lnTo>
                <a:lnTo>
                  <a:pt x="70826" y="1062413"/>
                </a:lnTo>
                <a:lnTo>
                  <a:pt x="78074" y="1073355"/>
                </a:lnTo>
                <a:lnTo>
                  <a:pt x="122119" y="1108692"/>
                </a:lnTo>
                <a:lnTo>
                  <a:pt x="165393" y="1135514"/>
                </a:lnTo>
                <a:lnTo>
                  <a:pt x="196329" y="1147522"/>
                </a:lnTo>
                <a:lnTo>
                  <a:pt x="237793" y="1157525"/>
                </a:lnTo>
                <a:lnTo>
                  <a:pt x="274250" y="1159752"/>
                </a:lnTo>
                <a:lnTo>
                  <a:pt x="313495" y="1160412"/>
                </a:lnTo>
                <a:lnTo>
                  <a:pt x="353980" y="1160635"/>
                </a:lnTo>
                <a:lnTo>
                  <a:pt x="389263" y="1160674"/>
                </a:lnTo>
                <a:lnTo>
                  <a:pt x="411094" y="1158699"/>
                </a:lnTo>
                <a:lnTo>
                  <a:pt x="448299" y="1148415"/>
                </a:lnTo>
                <a:lnTo>
                  <a:pt x="491511" y="1138826"/>
                </a:lnTo>
                <a:lnTo>
                  <a:pt x="533128" y="1117768"/>
                </a:lnTo>
                <a:lnTo>
                  <a:pt x="573239" y="1094996"/>
                </a:lnTo>
                <a:lnTo>
                  <a:pt x="614523" y="1070449"/>
                </a:lnTo>
                <a:lnTo>
                  <a:pt x="652523" y="1042617"/>
                </a:lnTo>
                <a:lnTo>
                  <a:pt x="691804" y="1011992"/>
                </a:lnTo>
                <a:lnTo>
                  <a:pt x="733786" y="976154"/>
                </a:lnTo>
                <a:lnTo>
                  <a:pt x="767317" y="943733"/>
                </a:lnTo>
                <a:lnTo>
                  <a:pt x="803557" y="902281"/>
                </a:lnTo>
                <a:lnTo>
                  <a:pt x="839322" y="863413"/>
                </a:lnTo>
                <a:lnTo>
                  <a:pt x="872398" y="819272"/>
                </a:lnTo>
                <a:lnTo>
                  <a:pt x="885835" y="796600"/>
                </a:lnTo>
                <a:lnTo>
                  <a:pt x="912788" y="756386"/>
                </a:lnTo>
                <a:lnTo>
                  <a:pt x="936946" y="714773"/>
                </a:lnTo>
                <a:lnTo>
                  <a:pt x="955358" y="671469"/>
                </a:lnTo>
                <a:lnTo>
                  <a:pt x="972047" y="636641"/>
                </a:lnTo>
                <a:lnTo>
                  <a:pt x="981186" y="597681"/>
                </a:lnTo>
                <a:lnTo>
                  <a:pt x="991517" y="555443"/>
                </a:lnTo>
                <a:lnTo>
                  <a:pt x="998936" y="516212"/>
                </a:lnTo>
                <a:lnTo>
                  <a:pt x="999912" y="475719"/>
                </a:lnTo>
                <a:lnTo>
                  <a:pt x="992972" y="433222"/>
                </a:lnTo>
                <a:lnTo>
                  <a:pt x="989030" y="405725"/>
                </a:lnTo>
                <a:lnTo>
                  <a:pt x="978808" y="369175"/>
                </a:lnTo>
                <a:lnTo>
                  <a:pt x="968708" y="326146"/>
                </a:lnTo>
                <a:lnTo>
                  <a:pt x="948557" y="286538"/>
                </a:lnTo>
                <a:lnTo>
                  <a:pt x="926642" y="248126"/>
                </a:lnTo>
                <a:lnTo>
                  <a:pt x="903740" y="212114"/>
                </a:lnTo>
                <a:lnTo>
                  <a:pt x="861980" y="169550"/>
                </a:lnTo>
                <a:lnTo>
                  <a:pt x="824839" y="145693"/>
                </a:lnTo>
                <a:lnTo>
                  <a:pt x="781684" y="125632"/>
                </a:lnTo>
                <a:lnTo>
                  <a:pt x="737955" y="109074"/>
                </a:lnTo>
                <a:lnTo>
                  <a:pt x="700534" y="93656"/>
                </a:lnTo>
                <a:lnTo>
                  <a:pt x="659223" y="85282"/>
                </a:lnTo>
                <a:lnTo>
                  <a:pt x="622471" y="76964"/>
                </a:lnTo>
                <a:lnTo>
                  <a:pt x="586771" y="71401"/>
                </a:lnTo>
                <a:lnTo>
                  <a:pt x="548851" y="64423"/>
                </a:lnTo>
                <a:lnTo>
                  <a:pt x="505144" y="62613"/>
                </a:lnTo>
                <a:lnTo>
                  <a:pt x="491067" y="623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9" name="SMARTInkShape-Group13"/>
          <p:cNvGrpSpPr/>
          <p:nvPr/>
        </p:nvGrpSpPr>
        <p:grpSpPr>
          <a:xfrm>
            <a:off x="10935891" y="3759435"/>
            <a:ext cx="776883" cy="955064"/>
            <a:chOff x="10935891" y="3759435"/>
            <a:chExt cx="776883" cy="955064"/>
          </a:xfrm>
        </p:grpSpPr>
        <p:sp>
          <p:nvSpPr>
            <p:cNvPr id="31" name="SMARTInkShape-28"/>
            <p:cNvSpPr/>
            <p:nvPr>
              <p:custDataLst>
                <p:tags r:id="rId11"/>
              </p:custDataLst>
            </p:nvPr>
          </p:nvSpPr>
          <p:spPr>
            <a:xfrm>
              <a:off x="10935891" y="4225750"/>
              <a:ext cx="116074" cy="212296"/>
            </a:xfrm>
            <a:custGeom>
              <a:avLst/>
              <a:gdLst/>
              <a:ahLst/>
              <a:cxnLst/>
              <a:rect l="0" t="0" r="0" b="0"/>
              <a:pathLst>
                <a:path w="116074" h="212296">
                  <a:moveTo>
                    <a:pt x="0" y="194445"/>
                  </a:moveTo>
                  <a:lnTo>
                    <a:pt x="0" y="194445"/>
                  </a:lnTo>
                  <a:lnTo>
                    <a:pt x="4740" y="194445"/>
                  </a:lnTo>
                  <a:lnTo>
                    <a:pt x="9713" y="197091"/>
                  </a:lnTo>
                  <a:lnTo>
                    <a:pt x="17382" y="203007"/>
                  </a:lnTo>
                  <a:lnTo>
                    <a:pt x="22459" y="203266"/>
                  </a:lnTo>
                  <a:lnTo>
                    <a:pt x="27510" y="205972"/>
                  </a:lnTo>
                  <a:lnTo>
                    <a:pt x="33063" y="209490"/>
                  </a:lnTo>
                  <a:lnTo>
                    <a:pt x="44711" y="211749"/>
                  </a:lnTo>
                  <a:lnTo>
                    <a:pt x="74415" y="212295"/>
                  </a:lnTo>
                  <a:lnTo>
                    <a:pt x="80368" y="209654"/>
                  </a:lnTo>
                  <a:lnTo>
                    <a:pt x="92273" y="199875"/>
                  </a:lnTo>
                  <a:lnTo>
                    <a:pt x="95580" y="194213"/>
                  </a:lnTo>
                  <a:lnTo>
                    <a:pt x="98042" y="188389"/>
                  </a:lnTo>
                  <a:lnTo>
                    <a:pt x="112362" y="164487"/>
                  </a:lnTo>
                  <a:lnTo>
                    <a:pt x="114982" y="151614"/>
                  </a:lnTo>
                  <a:lnTo>
                    <a:pt x="115989" y="110661"/>
                  </a:lnTo>
                  <a:lnTo>
                    <a:pt x="116073" y="68980"/>
                  </a:lnTo>
                  <a:lnTo>
                    <a:pt x="115090" y="45895"/>
                  </a:lnTo>
                  <a:lnTo>
                    <a:pt x="106991" y="11752"/>
                  </a:lnTo>
                  <a:lnTo>
                    <a:pt x="99576" y="0"/>
                  </a:lnTo>
                  <a:lnTo>
                    <a:pt x="98135" y="323"/>
                  </a:lnTo>
                  <a:lnTo>
                    <a:pt x="89297" y="6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SMARTInkShape-29"/>
            <p:cNvSpPr/>
            <p:nvPr>
              <p:custDataLst>
                <p:tags r:id="rId12"/>
              </p:custDataLst>
            </p:nvPr>
          </p:nvSpPr>
          <p:spPr>
            <a:xfrm>
              <a:off x="11025188" y="4241602"/>
              <a:ext cx="500063" cy="249101"/>
            </a:xfrm>
            <a:custGeom>
              <a:avLst/>
              <a:gdLst/>
              <a:ahLst/>
              <a:cxnLst/>
              <a:rect l="0" t="0" r="0" b="0"/>
              <a:pathLst>
                <a:path w="500063" h="249101">
                  <a:moveTo>
                    <a:pt x="0" y="142875"/>
                  </a:moveTo>
                  <a:lnTo>
                    <a:pt x="0" y="142875"/>
                  </a:lnTo>
                  <a:lnTo>
                    <a:pt x="15231" y="157114"/>
                  </a:lnTo>
                  <a:lnTo>
                    <a:pt x="20990" y="159125"/>
                  </a:lnTo>
                  <a:lnTo>
                    <a:pt x="22924" y="160653"/>
                  </a:lnTo>
                  <a:lnTo>
                    <a:pt x="26635" y="166553"/>
                  </a:lnTo>
                  <a:lnTo>
                    <a:pt x="54528" y="181841"/>
                  </a:lnTo>
                  <a:lnTo>
                    <a:pt x="98803" y="214164"/>
                  </a:lnTo>
                  <a:lnTo>
                    <a:pt x="136641" y="232158"/>
                  </a:lnTo>
                  <a:lnTo>
                    <a:pt x="179441" y="245318"/>
                  </a:lnTo>
                  <a:lnTo>
                    <a:pt x="199192" y="249100"/>
                  </a:lnTo>
                  <a:lnTo>
                    <a:pt x="213360" y="248763"/>
                  </a:lnTo>
                  <a:lnTo>
                    <a:pt x="256395" y="240912"/>
                  </a:lnTo>
                  <a:lnTo>
                    <a:pt x="288587" y="231546"/>
                  </a:lnTo>
                  <a:lnTo>
                    <a:pt x="329155" y="209085"/>
                  </a:lnTo>
                  <a:lnTo>
                    <a:pt x="370602" y="173541"/>
                  </a:lnTo>
                  <a:lnTo>
                    <a:pt x="390559" y="151394"/>
                  </a:lnTo>
                  <a:lnTo>
                    <a:pt x="426701" y="109239"/>
                  </a:lnTo>
                  <a:lnTo>
                    <a:pt x="449391" y="79282"/>
                  </a:lnTo>
                  <a:lnTo>
                    <a:pt x="473095" y="38475"/>
                  </a:lnTo>
                  <a:lnTo>
                    <a:pt x="485144" y="19616"/>
                  </a:lnTo>
                  <a:lnTo>
                    <a:pt x="490942" y="4903"/>
                  </a:lnTo>
                  <a:lnTo>
                    <a:pt x="50006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SMARTInkShape-30"/>
            <p:cNvSpPr/>
            <p:nvPr>
              <p:custDataLst>
                <p:tags r:id="rId13"/>
              </p:custDataLst>
            </p:nvPr>
          </p:nvSpPr>
          <p:spPr>
            <a:xfrm>
              <a:off x="11525250" y="4170164"/>
              <a:ext cx="187524" cy="169495"/>
            </a:xfrm>
            <a:custGeom>
              <a:avLst/>
              <a:gdLst/>
              <a:ahLst/>
              <a:cxnLst/>
              <a:rect l="0" t="0" r="0" b="0"/>
              <a:pathLst>
                <a:path w="187524" h="169495">
                  <a:moveTo>
                    <a:pt x="0" y="0"/>
                  </a:moveTo>
                  <a:lnTo>
                    <a:pt x="0" y="0"/>
                  </a:lnTo>
                  <a:lnTo>
                    <a:pt x="992" y="30463"/>
                  </a:lnTo>
                  <a:lnTo>
                    <a:pt x="9095" y="71683"/>
                  </a:lnTo>
                  <a:lnTo>
                    <a:pt x="19904" y="111504"/>
                  </a:lnTo>
                  <a:lnTo>
                    <a:pt x="25713" y="125956"/>
                  </a:lnTo>
                  <a:lnTo>
                    <a:pt x="46504" y="152749"/>
                  </a:lnTo>
                  <a:lnTo>
                    <a:pt x="60962" y="163109"/>
                  </a:lnTo>
                  <a:lnTo>
                    <a:pt x="73075" y="167722"/>
                  </a:lnTo>
                  <a:lnTo>
                    <a:pt x="112274" y="169494"/>
                  </a:lnTo>
                  <a:lnTo>
                    <a:pt x="147603" y="160560"/>
                  </a:lnTo>
                  <a:lnTo>
                    <a:pt x="163137" y="148537"/>
                  </a:lnTo>
                  <a:lnTo>
                    <a:pt x="187523" y="125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MARTInkShape-31"/>
            <p:cNvSpPr/>
            <p:nvPr>
              <p:custDataLst>
                <p:tags r:id="rId14"/>
              </p:custDataLst>
            </p:nvPr>
          </p:nvSpPr>
          <p:spPr>
            <a:xfrm>
              <a:off x="11016258" y="4268391"/>
              <a:ext cx="516441" cy="446108"/>
            </a:xfrm>
            <a:custGeom>
              <a:avLst/>
              <a:gdLst/>
              <a:ahLst/>
              <a:cxnLst/>
              <a:rect l="0" t="0" r="0" b="0"/>
              <a:pathLst>
                <a:path w="516441" h="446108">
                  <a:moveTo>
                    <a:pt x="0" y="151804"/>
                  </a:moveTo>
                  <a:lnTo>
                    <a:pt x="0" y="151804"/>
                  </a:lnTo>
                  <a:lnTo>
                    <a:pt x="7689" y="159493"/>
                  </a:lnTo>
                  <a:lnTo>
                    <a:pt x="19938" y="203893"/>
                  </a:lnTo>
                  <a:lnTo>
                    <a:pt x="27405" y="226439"/>
                  </a:lnTo>
                  <a:lnTo>
                    <a:pt x="35901" y="247340"/>
                  </a:lnTo>
                  <a:lnTo>
                    <a:pt x="51618" y="289180"/>
                  </a:lnTo>
                  <a:lnTo>
                    <a:pt x="77916" y="333667"/>
                  </a:lnTo>
                  <a:lnTo>
                    <a:pt x="109992" y="376557"/>
                  </a:lnTo>
                  <a:lnTo>
                    <a:pt x="132064" y="395358"/>
                  </a:lnTo>
                  <a:lnTo>
                    <a:pt x="141047" y="405902"/>
                  </a:lnTo>
                  <a:lnTo>
                    <a:pt x="162839" y="422003"/>
                  </a:lnTo>
                  <a:lnTo>
                    <a:pt x="202223" y="442195"/>
                  </a:lnTo>
                  <a:lnTo>
                    <a:pt x="243408" y="446107"/>
                  </a:lnTo>
                  <a:lnTo>
                    <a:pt x="261740" y="445380"/>
                  </a:lnTo>
                  <a:lnTo>
                    <a:pt x="273755" y="441694"/>
                  </a:lnTo>
                  <a:lnTo>
                    <a:pt x="300951" y="421318"/>
                  </a:lnTo>
                  <a:lnTo>
                    <a:pt x="308381" y="413471"/>
                  </a:lnTo>
                  <a:lnTo>
                    <a:pt x="319134" y="398889"/>
                  </a:lnTo>
                  <a:lnTo>
                    <a:pt x="334447" y="384867"/>
                  </a:lnTo>
                  <a:lnTo>
                    <a:pt x="363051" y="340896"/>
                  </a:lnTo>
                  <a:lnTo>
                    <a:pt x="378879" y="306610"/>
                  </a:lnTo>
                  <a:lnTo>
                    <a:pt x="396136" y="271866"/>
                  </a:lnTo>
                  <a:lnTo>
                    <a:pt x="411833" y="242279"/>
                  </a:lnTo>
                  <a:lnTo>
                    <a:pt x="423433" y="200324"/>
                  </a:lnTo>
                  <a:lnTo>
                    <a:pt x="438661" y="164527"/>
                  </a:lnTo>
                  <a:lnTo>
                    <a:pt x="460337" y="123714"/>
                  </a:lnTo>
                  <a:lnTo>
                    <a:pt x="480856" y="83012"/>
                  </a:lnTo>
                  <a:lnTo>
                    <a:pt x="495070" y="45780"/>
                  </a:lnTo>
                  <a:lnTo>
                    <a:pt x="504867" y="29770"/>
                  </a:lnTo>
                  <a:lnTo>
                    <a:pt x="508152" y="22160"/>
                  </a:lnTo>
                  <a:lnTo>
                    <a:pt x="516440" y="10868"/>
                  </a:lnTo>
                  <a:lnTo>
                    <a:pt x="515942" y="9229"/>
                  </a:lnTo>
                  <a:lnTo>
                    <a:pt x="50899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SMARTInkShape-32"/>
            <p:cNvSpPr/>
            <p:nvPr>
              <p:custDataLst>
                <p:tags r:id="rId15"/>
              </p:custDataLst>
            </p:nvPr>
          </p:nvSpPr>
          <p:spPr>
            <a:xfrm>
              <a:off x="11168250" y="3921079"/>
              <a:ext cx="84976" cy="148197"/>
            </a:xfrm>
            <a:custGeom>
              <a:avLst/>
              <a:gdLst/>
              <a:ahLst/>
              <a:cxnLst/>
              <a:rect l="0" t="0" r="0" b="0"/>
              <a:pathLst>
                <a:path w="84976" h="148197">
                  <a:moveTo>
                    <a:pt x="17672" y="25843"/>
                  </a:moveTo>
                  <a:lnTo>
                    <a:pt x="17672" y="25843"/>
                  </a:lnTo>
                  <a:lnTo>
                    <a:pt x="12931" y="30583"/>
                  </a:lnTo>
                  <a:lnTo>
                    <a:pt x="10604" y="38202"/>
                  </a:lnTo>
                  <a:lnTo>
                    <a:pt x="8907" y="77860"/>
                  </a:lnTo>
                  <a:lnTo>
                    <a:pt x="11401" y="117649"/>
                  </a:lnTo>
                  <a:lnTo>
                    <a:pt x="18459" y="137380"/>
                  </a:lnTo>
                  <a:lnTo>
                    <a:pt x="24994" y="148196"/>
                  </a:lnTo>
                  <a:lnTo>
                    <a:pt x="27513" y="148092"/>
                  </a:lnTo>
                  <a:lnTo>
                    <a:pt x="35606" y="145329"/>
                  </a:lnTo>
                  <a:lnTo>
                    <a:pt x="43171" y="138148"/>
                  </a:lnTo>
                  <a:lnTo>
                    <a:pt x="62206" y="110300"/>
                  </a:lnTo>
                  <a:lnTo>
                    <a:pt x="77524" y="68205"/>
                  </a:lnTo>
                  <a:lnTo>
                    <a:pt x="82038" y="45671"/>
                  </a:lnTo>
                  <a:lnTo>
                    <a:pt x="84396" y="39061"/>
                  </a:lnTo>
                  <a:lnTo>
                    <a:pt x="84975" y="33663"/>
                  </a:lnTo>
                  <a:lnTo>
                    <a:pt x="79739" y="6241"/>
                  </a:lnTo>
                  <a:lnTo>
                    <a:pt x="77902" y="3845"/>
                  </a:lnTo>
                  <a:lnTo>
                    <a:pt x="73214" y="1183"/>
                  </a:lnTo>
                  <a:lnTo>
                    <a:pt x="67824" y="0"/>
                  </a:lnTo>
                  <a:lnTo>
                    <a:pt x="64997" y="677"/>
                  </a:lnTo>
                  <a:lnTo>
                    <a:pt x="56277" y="6370"/>
                  </a:lnTo>
                  <a:lnTo>
                    <a:pt x="32552" y="28873"/>
                  </a:lnTo>
                  <a:lnTo>
                    <a:pt x="14511" y="62123"/>
                  </a:lnTo>
                  <a:lnTo>
                    <a:pt x="3010" y="101617"/>
                  </a:lnTo>
                  <a:lnTo>
                    <a:pt x="0" y="135184"/>
                  </a:lnTo>
                  <a:lnTo>
                    <a:pt x="930" y="137432"/>
                  </a:lnTo>
                  <a:lnTo>
                    <a:pt x="2541" y="138931"/>
                  </a:lnTo>
                  <a:lnTo>
                    <a:pt x="7517" y="141337"/>
                  </a:lnTo>
                  <a:lnTo>
                    <a:pt x="13120" y="137013"/>
                  </a:lnTo>
                  <a:lnTo>
                    <a:pt x="21064" y="129448"/>
                  </a:lnTo>
                  <a:lnTo>
                    <a:pt x="29701" y="111442"/>
                  </a:lnTo>
                  <a:lnTo>
                    <a:pt x="39760" y="68926"/>
                  </a:lnTo>
                  <a:lnTo>
                    <a:pt x="44380" y="26451"/>
                  </a:lnTo>
                  <a:lnTo>
                    <a:pt x="44425" y="21814"/>
                  </a:lnTo>
                  <a:lnTo>
                    <a:pt x="43445" y="21172"/>
                  </a:lnTo>
                  <a:lnTo>
                    <a:pt x="41799" y="21737"/>
                  </a:lnTo>
                  <a:lnTo>
                    <a:pt x="39710" y="23105"/>
                  </a:lnTo>
                  <a:lnTo>
                    <a:pt x="23469" y="45720"/>
                  </a:lnTo>
                  <a:lnTo>
                    <a:pt x="20248" y="54852"/>
                  </a:lnTo>
                  <a:lnTo>
                    <a:pt x="10830" y="95613"/>
                  </a:lnTo>
                  <a:lnTo>
                    <a:pt x="8778" y="123363"/>
                  </a:lnTo>
                  <a:lnTo>
                    <a:pt x="13493" y="123860"/>
                  </a:lnTo>
                  <a:lnTo>
                    <a:pt x="14886" y="122938"/>
                  </a:lnTo>
                  <a:lnTo>
                    <a:pt x="15814" y="121330"/>
                  </a:lnTo>
                  <a:lnTo>
                    <a:pt x="25702" y="91056"/>
                  </a:lnTo>
                  <a:lnTo>
                    <a:pt x="27327" y="76474"/>
                  </a:lnTo>
                  <a:lnTo>
                    <a:pt x="33617" y="59510"/>
                  </a:lnTo>
                  <a:lnTo>
                    <a:pt x="35499" y="19164"/>
                  </a:lnTo>
                  <a:lnTo>
                    <a:pt x="34517" y="19406"/>
                  </a:lnTo>
                  <a:lnTo>
                    <a:pt x="23099" y="29540"/>
                  </a:lnTo>
                  <a:lnTo>
                    <a:pt x="19280" y="52184"/>
                  </a:lnTo>
                  <a:lnTo>
                    <a:pt x="17813" y="95534"/>
                  </a:lnTo>
                  <a:lnTo>
                    <a:pt x="17714" y="114071"/>
                  </a:lnTo>
                  <a:lnTo>
                    <a:pt x="20337" y="122271"/>
                  </a:lnTo>
                  <a:lnTo>
                    <a:pt x="23817" y="129223"/>
                  </a:lnTo>
                  <a:lnTo>
                    <a:pt x="26602" y="141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SMARTInkShape-33"/>
            <p:cNvSpPr/>
            <p:nvPr>
              <p:custDataLst>
                <p:tags r:id="rId16"/>
              </p:custDataLst>
            </p:nvPr>
          </p:nvSpPr>
          <p:spPr>
            <a:xfrm>
              <a:off x="11444926" y="3946922"/>
              <a:ext cx="71381" cy="142314"/>
            </a:xfrm>
            <a:custGeom>
              <a:avLst/>
              <a:gdLst/>
              <a:ahLst/>
              <a:cxnLst/>
              <a:rect l="0" t="0" r="0" b="0"/>
              <a:pathLst>
                <a:path w="71381" h="142314">
                  <a:moveTo>
                    <a:pt x="35676" y="0"/>
                  </a:moveTo>
                  <a:lnTo>
                    <a:pt x="35676" y="0"/>
                  </a:lnTo>
                  <a:lnTo>
                    <a:pt x="30935" y="0"/>
                  </a:lnTo>
                  <a:lnTo>
                    <a:pt x="25962" y="2645"/>
                  </a:lnTo>
                  <a:lnTo>
                    <a:pt x="23247" y="4740"/>
                  </a:lnTo>
                  <a:lnTo>
                    <a:pt x="20230" y="12359"/>
                  </a:lnTo>
                  <a:lnTo>
                    <a:pt x="10959" y="52017"/>
                  </a:lnTo>
                  <a:lnTo>
                    <a:pt x="9069" y="96227"/>
                  </a:lnTo>
                  <a:lnTo>
                    <a:pt x="9959" y="107260"/>
                  </a:lnTo>
                  <a:lnTo>
                    <a:pt x="11586" y="110202"/>
                  </a:lnTo>
                  <a:lnTo>
                    <a:pt x="13663" y="112163"/>
                  </a:lnTo>
                  <a:lnTo>
                    <a:pt x="15970" y="116988"/>
                  </a:lnTo>
                  <a:lnTo>
                    <a:pt x="17452" y="123430"/>
                  </a:lnTo>
                  <a:lnTo>
                    <a:pt x="18565" y="123959"/>
                  </a:lnTo>
                  <a:lnTo>
                    <a:pt x="22448" y="124545"/>
                  </a:lnTo>
                  <a:lnTo>
                    <a:pt x="27482" y="122161"/>
                  </a:lnTo>
                  <a:lnTo>
                    <a:pt x="38798" y="112545"/>
                  </a:lnTo>
                  <a:lnTo>
                    <a:pt x="59496" y="74052"/>
                  </a:lnTo>
                  <a:lnTo>
                    <a:pt x="67429" y="51707"/>
                  </a:lnTo>
                  <a:lnTo>
                    <a:pt x="71364" y="8478"/>
                  </a:lnTo>
                  <a:lnTo>
                    <a:pt x="71380" y="4429"/>
                  </a:lnTo>
                  <a:lnTo>
                    <a:pt x="70393" y="2953"/>
                  </a:lnTo>
                  <a:lnTo>
                    <a:pt x="68742" y="1968"/>
                  </a:lnTo>
                  <a:lnTo>
                    <a:pt x="66649" y="1312"/>
                  </a:lnTo>
                  <a:lnTo>
                    <a:pt x="64262" y="1867"/>
                  </a:lnTo>
                  <a:lnTo>
                    <a:pt x="58964" y="5129"/>
                  </a:lnTo>
                  <a:lnTo>
                    <a:pt x="36841" y="38194"/>
                  </a:lnTo>
                  <a:lnTo>
                    <a:pt x="22892" y="81826"/>
                  </a:lnTo>
                  <a:lnTo>
                    <a:pt x="15368" y="122746"/>
                  </a:lnTo>
                  <a:lnTo>
                    <a:pt x="13209" y="126479"/>
                  </a:lnTo>
                  <a:lnTo>
                    <a:pt x="12759" y="129960"/>
                  </a:lnTo>
                  <a:lnTo>
                    <a:pt x="17562" y="142313"/>
                  </a:lnTo>
                  <a:lnTo>
                    <a:pt x="30223" y="130397"/>
                  </a:lnTo>
                  <a:lnTo>
                    <a:pt x="38801" y="112389"/>
                  </a:lnTo>
                  <a:lnTo>
                    <a:pt x="46487" y="75372"/>
                  </a:lnTo>
                  <a:lnTo>
                    <a:pt x="52143" y="36496"/>
                  </a:lnTo>
                  <a:lnTo>
                    <a:pt x="53499" y="2094"/>
                  </a:lnTo>
                  <a:lnTo>
                    <a:pt x="52519" y="1396"/>
                  </a:lnTo>
                  <a:lnTo>
                    <a:pt x="43817" y="275"/>
                  </a:lnTo>
                  <a:lnTo>
                    <a:pt x="41103" y="184"/>
                  </a:lnTo>
                  <a:lnTo>
                    <a:pt x="35441" y="2727"/>
                  </a:lnTo>
                  <a:lnTo>
                    <a:pt x="23724" y="12445"/>
                  </a:lnTo>
                  <a:lnTo>
                    <a:pt x="20442" y="20744"/>
                  </a:lnTo>
                  <a:lnTo>
                    <a:pt x="8333" y="60899"/>
                  </a:lnTo>
                  <a:lnTo>
                    <a:pt x="2438" y="79890"/>
                  </a:lnTo>
                  <a:lnTo>
                    <a:pt x="0" y="97909"/>
                  </a:lnTo>
                  <a:lnTo>
                    <a:pt x="4710" y="98132"/>
                  </a:lnTo>
                  <a:lnTo>
                    <a:pt x="6103" y="97171"/>
                  </a:lnTo>
                  <a:lnTo>
                    <a:pt x="7029" y="95539"/>
                  </a:lnTo>
                  <a:lnTo>
                    <a:pt x="22157" y="55112"/>
                  </a:lnTo>
                  <a:lnTo>
                    <a:pt x="26735" y="35775"/>
                  </a:lnTo>
                  <a:lnTo>
                    <a:pt x="17816"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SMARTInkShape-34"/>
            <p:cNvSpPr/>
            <p:nvPr>
              <p:custDataLst>
                <p:tags r:id="rId17"/>
              </p:custDataLst>
            </p:nvPr>
          </p:nvSpPr>
          <p:spPr>
            <a:xfrm>
              <a:off x="11060906" y="3768902"/>
              <a:ext cx="267892" cy="79794"/>
            </a:xfrm>
            <a:custGeom>
              <a:avLst/>
              <a:gdLst/>
              <a:ahLst/>
              <a:cxnLst/>
              <a:rect l="0" t="0" r="0" b="0"/>
              <a:pathLst>
                <a:path w="267892" h="79794">
                  <a:moveTo>
                    <a:pt x="0" y="79793"/>
                  </a:moveTo>
                  <a:lnTo>
                    <a:pt x="0" y="79793"/>
                  </a:lnTo>
                  <a:lnTo>
                    <a:pt x="4741" y="79793"/>
                  </a:lnTo>
                  <a:lnTo>
                    <a:pt x="17170" y="75053"/>
                  </a:lnTo>
                  <a:lnTo>
                    <a:pt x="20376" y="72664"/>
                  </a:lnTo>
                  <a:lnTo>
                    <a:pt x="48605" y="42611"/>
                  </a:lnTo>
                  <a:lnTo>
                    <a:pt x="92635" y="16272"/>
                  </a:lnTo>
                  <a:lnTo>
                    <a:pt x="130820" y="3782"/>
                  </a:lnTo>
                  <a:lnTo>
                    <a:pt x="175365" y="0"/>
                  </a:lnTo>
                  <a:lnTo>
                    <a:pt x="204427" y="4337"/>
                  </a:lnTo>
                  <a:lnTo>
                    <a:pt x="238760" y="20432"/>
                  </a:lnTo>
                  <a:lnTo>
                    <a:pt x="267891" y="44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SMARTInkShape-35"/>
            <p:cNvSpPr/>
            <p:nvPr>
              <p:custDataLst>
                <p:tags r:id="rId18"/>
              </p:custDataLst>
            </p:nvPr>
          </p:nvSpPr>
          <p:spPr>
            <a:xfrm>
              <a:off x="11453813" y="3759435"/>
              <a:ext cx="223243" cy="62472"/>
            </a:xfrm>
            <a:custGeom>
              <a:avLst/>
              <a:gdLst/>
              <a:ahLst/>
              <a:cxnLst/>
              <a:rect l="0" t="0" r="0" b="0"/>
              <a:pathLst>
                <a:path w="223243" h="62472">
                  <a:moveTo>
                    <a:pt x="0" y="44612"/>
                  </a:moveTo>
                  <a:lnTo>
                    <a:pt x="0" y="44612"/>
                  </a:lnTo>
                  <a:lnTo>
                    <a:pt x="4740" y="44612"/>
                  </a:lnTo>
                  <a:lnTo>
                    <a:pt x="9713" y="41966"/>
                  </a:lnTo>
                  <a:lnTo>
                    <a:pt x="51137" y="14801"/>
                  </a:lnTo>
                  <a:lnTo>
                    <a:pt x="91108" y="4671"/>
                  </a:lnTo>
                  <a:lnTo>
                    <a:pt x="135645" y="147"/>
                  </a:lnTo>
                  <a:lnTo>
                    <a:pt x="153353" y="0"/>
                  </a:lnTo>
                  <a:lnTo>
                    <a:pt x="180202" y="7655"/>
                  </a:lnTo>
                  <a:lnTo>
                    <a:pt x="186915" y="13635"/>
                  </a:lnTo>
                  <a:lnTo>
                    <a:pt x="223242" y="624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 name="SMARTInkShape-36"/>
          <p:cNvSpPr/>
          <p:nvPr>
            <p:custDataLst>
              <p:tags r:id="rId3"/>
            </p:custDataLst>
          </p:nvPr>
        </p:nvSpPr>
        <p:spPr>
          <a:xfrm>
            <a:off x="282787" y="3812977"/>
            <a:ext cx="1241198" cy="1357216"/>
          </a:xfrm>
          <a:custGeom>
            <a:avLst/>
            <a:gdLst/>
            <a:ahLst/>
            <a:cxnLst/>
            <a:rect l="0" t="0" r="0" b="0"/>
            <a:pathLst>
              <a:path w="1241198" h="1357216">
                <a:moveTo>
                  <a:pt x="964393" y="44648"/>
                </a:moveTo>
                <a:lnTo>
                  <a:pt x="964393" y="44648"/>
                </a:lnTo>
                <a:lnTo>
                  <a:pt x="951964" y="44648"/>
                </a:lnTo>
                <a:lnTo>
                  <a:pt x="946301" y="42002"/>
                </a:lnTo>
                <a:lnTo>
                  <a:pt x="939322" y="36959"/>
                </a:lnTo>
                <a:lnTo>
                  <a:pt x="924677" y="34971"/>
                </a:lnTo>
                <a:lnTo>
                  <a:pt x="912386" y="29654"/>
                </a:lnTo>
                <a:lnTo>
                  <a:pt x="873587" y="24310"/>
                </a:lnTo>
                <a:lnTo>
                  <a:pt x="855726" y="19133"/>
                </a:lnTo>
                <a:lnTo>
                  <a:pt x="815721" y="18027"/>
                </a:lnTo>
                <a:lnTo>
                  <a:pt x="780258" y="17881"/>
                </a:lnTo>
                <a:lnTo>
                  <a:pt x="744690" y="18858"/>
                </a:lnTo>
                <a:lnTo>
                  <a:pt x="709567" y="23998"/>
                </a:lnTo>
                <a:lnTo>
                  <a:pt x="666068" y="31162"/>
                </a:lnTo>
                <a:lnTo>
                  <a:pt x="624585" y="42186"/>
                </a:lnTo>
                <a:lnTo>
                  <a:pt x="592842" y="49210"/>
                </a:lnTo>
                <a:lnTo>
                  <a:pt x="557309" y="61213"/>
                </a:lnTo>
                <a:lnTo>
                  <a:pt x="518636" y="69418"/>
                </a:lnTo>
                <a:lnTo>
                  <a:pt x="496075" y="75579"/>
                </a:lnTo>
                <a:lnTo>
                  <a:pt x="454877" y="96518"/>
                </a:lnTo>
                <a:lnTo>
                  <a:pt x="416820" y="112884"/>
                </a:lnTo>
                <a:lnTo>
                  <a:pt x="374656" y="132702"/>
                </a:lnTo>
                <a:lnTo>
                  <a:pt x="332981" y="153894"/>
                </a:lnTo>
                <a:lnTo>
                  <a:pt x="310649" y="167637"/>
                </a:lnTo>
                <a:lnTo>
                  <a:pt x="287826" y="180639"/>
                </a:lnTo>
                <a:lnTo>
                  <a:pt x="247555" y="214492"/>
                </a:lnTo>
                <a:lnTo>
                  <a:pt x="209072" y="242900"/>
                </a:lnTo>
                <a:lnTo>
                  <a:pt x="194447" y="259760"/>
                </a:lnTo>
                <a:lnTo>
                  <a:pt x="181664" y="277175"/>
                </a:lnTo>
                <a:lnTo>
                  <a:pt x="149056" y="312609"/>
                </a:lnTo>
                <a:lnTo>
                  <a:pt x="118478" y="356410"/>
                </a:lnTo>
                <a:lnTo>
                  <a:pt x="100514" y="394972"/>
                </a:lnTo>
                <a:lnTo>
                  <a:pt x="82278" y="435905"/>
                </a:lnTo>
                <a:lnTo>
                  <a:pt x="65724" y="475849"/>
                </a:lnTo>
                <a:lnTo>
                  <a:pt x="50969" y="514792"/>
                </a:lnTo>
                <a:lnTo>
                  <a:pt x="37582" y="550067"/>
                </a:lnTo>
                <a:lnTo>
                  <a:pt x="27332" y="587308"/>
                </a:lnTo>
                <a:lnTo>
                  <a:pt x="18011" y="625462"/>
                </a:lnTo>
                <a:lnTo>
                  <a:pt x="8965" y="659918"/>
                </a:lnTo>
                <a:lnTo>
                  <a:pt x="3977" y="691164"/>
                </a:lnTo>
                <a:lnTo>
                  <a:pt x="1760" y="724894"/>
                </a:lnTo>
                <a:lnTo>
                  <a:pt x="512" y="758392"/>
                </a:lnTo>
                <a:lnTo>
                  <a:pt x="142" y="799846"/>
                </a:lnTo>
                <a:lnTo>
                  <a:pt x="33" y="835611"/>
                </a:lnTo>
                <a:lnTo>
                  <a:pt x="0" y="874540"/>
                </a:lnTo>
                <a:lnTo>
                  <a:pt x="6126" y="917882"/>
                </a:lnTo>
                <a:lnTo>
                  <a:pt x="13289" y="959419"/>
                </a:lnTo>
                <a:lnTo>
                  <a:pt x="26959" y="997998"/>
                </a:lnTo>
                <a:lnTo>
                  <a:pt x="42675" y="1037731"/>
                </a:lnTo>
                <a:lnTo>
                  <a:pt x="60637" y="1076161"/>
                </a:lnTo>
                <a:lnTo>
                  <a:pt x="83515" y="1112930"/>
                </a:lnTo>
                <a:lnTo>
                  <a:pt x="114712" y="1157418"/>
                </a:lnTo>
                <a:lnTo>
                  <a:pt x="131765" y="1186628"/>
                </a:lnTo>
                <a:lnTo>
                  <a:pt x="168618" y="1227422"/>
                </a:lnTo>
                <a:lnTo>
                  <a:pt x="210831" y="1263258"/>
                </a:lnTo>
                <a:lnTo>
                  <a:pt x="252359" y="1292525"/>
                </a:lnTo>
                <a:lnTo>
                  <a:pt x="289830" y="1309387"/>
                </a:lnTo>
                <a:lnTo>
                  <a:pt x="329136" y="1321534"/>
                </a:lnTo>
                <a:lnTo>
                  <a:pt x="368732" y="1335476"/>
                </a:lnTo>
                <a:lnTo>
                  <a:pt x="404987" y="1341313"/>
                </a:lnTo>
                <a:lnTo>
                  <a:pt x="445332" y="1351726"/>
                </a:lnTo>
                <a:lnTo>
                  <a:pt x="477663" y="1355657"/>
                </a:lnTo>
                <a:lnTo>
                  <a:pt x="517118" y="1356822"/>
                </a:lnTo>
                <a:lnTo>
                  <a:pt x="559645" y="1357215"/>
                </a:lnTo>
                <a:lnTo>
                  <a:pt x="596120" y="1354647"/>
                </a:lnTo>
                <a:lnTo>
                  <a:pt x="633356" y="1347593"/>
                </a:lnTo>
                <a:lnTo>
                  <a:pt x="676753" y="1341060"/>
                </a:lnTo>
                <a:lnTo>
                  <a:pt x="714353" y="1330448"/>
                </a:lnTo>
                <a:lnTo>
                  <a:pt x="756913" y="1314736"/>
                </a:lnTo>
                <a:lnTo>
                  <a:pt x="801422" y="1295469"/>
                </a:lnTo>
                <a:lnTo>
                  <a:pt x="839266" y="1280009"/>
                </a:lnTo>
                <a:lnTo>
                  <a:pt x="876453" y="1260310"/>
                </a:lnTo>
                <a:lnTo>
                  <a:pt x="916364" y="1238618"/>
                </a:lnTo>
                <a:lnTo>
                  <a:pt x="953548" y="1220769"/>
                </a:lnTo>
                <a:lnTo>
                  <a:pt x="993660" y="1194488"/>
                </a:lnTo>
                <a:lnTo>
                  <a:pt x="1030020" y="1170689"/>
                </a:lnTo>
                <a:lnTo>
                  <a:pt x="1073624" y="1129686"/>
                </a:lnTo>
                <a:lnTo>
                  <a:pt x="1117375" y="1088153"/>
                </a:lnTo>
                <a:lnTo>
                  <a:pt x="1150601" y="1049714"/>
                </a:lnTo>
                <a:lnTo>
                  <a:pt x="1175372" y="1006912"/>
                </a:lnTo>
                <a:lnTo>
                  <a:pt x="1198122" y="968864"/>
                </a:lnTo>
                <a:lnTo>
                  <a:pt x="1211167" y="931589"/>
                </a:lnTo>
                <a:lnTo>
                  <a:pt x="1219302" y="907609"/>
                </a:lnTo>
                <a:lnTo>
                  <a:pt x="1225199" y="870247"/>
                </a:lnTo>
                <a:lnTo>
                  <a:pt x="1230184" y="841588"/>
                </a:lnTo>
                <a:lnTo>
                  <a:pt x="1234307" y="809614"/>
                </a:lnTo>
                <a:lnTo>
                  <a:pt x="1239849" y="771552"/>
                </a:lnTo>
                <a:lnTo>
                  <a:pt x="1240809" y="737490"/>
                </a:lnTo>
                <a:lnTo>
                  <a:pt x="1241133" y="696561"/>
                </a:lnTo>
                <a:lnTo>
                  <a:pt x="1241197" y="656580"/>
                </a:lnTo>
                <a:lnTo>
                  <a:pt x="1236469" y="619504"/>
                </a:lnTo>
                <a:lnTo>
                  <a:pt x="1232118" y="575947"/>
                </a:lnTo>
                <a:lnTo>
                  <a:pt x="1222733" y="540886"/>
                </a:lnTo>
                <a:lnTo>
                  <a:pt x="1216065" y="505811"/>
                </a:lnTo>
                <a:lnTo>
                  <a:pt x="1202474" y="461363"/>
                </a:lnTo>
                <a:lnTo>
                  <a:pt x="1192440" y="425096"/>
                </a:lnTo>
                <a:lnTo>
                  <a:pt x="1180129" y="391860"/>
                </a:lnTo>
                <a:lnTo>
                  <a:pt x="1167080" y="349815"/>
                </a:lnTo>
                <a:lnTo>
                  <a:pt x="1148811" y="308694"/>
                </a:lnTo>
                <a:lnTo>
                  <a:pt x="1126715" y="270005"/>
                </a:lnTo>
                <a:lnTo>
                  <a:pt x="1105223" y="230588"/>
                </a:lnTo>
                <a:lnTo>
                  <a:pt x="1078225" y="188307"/>
                </a:lnTo>
                <a:lnTo>
                  <a:pt x="1044717" y="144013"/>
                </a:lnTo>
                <a:lnTo>
                  <a:pt x="1008603" y="109433"/>
                </a:lnTo>
                <a:lnTo>
                  <a:pt x="996940" y="100230"/>
                </a:lnTo>
                <a:lnTo>
                  <a:pt x="956254" y="61091"/>
                </a:lnTo>
                <a:lnTo>
                  <a:pt x="919969" y="33948"/>
                </a:lnTo>
                <a:lnTo>
                  <a:pt x="900459" y="22911"/>
                </a:lnTo>
                <a:lnTo>
                  <a:pt x="879061" y="4633"/>
                </a:lnTo>
                <a:lnTo>
                  <a:pt x="86616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6" name="SMARTInkShape-Group17"/>
          <p:cNvGrpSpPr/>
          <p:nvPr/>
        </p:nvGrpSpPr>
        <p:grpSpPr>
          <a:xfrm>
            <a:off x="443508" y="3946922"/>
            <a:ext cx="821532" cy="848321"/>
            <a:chOff x="443508" y="3946922"/>
            <a:chExt cx="821532" cy="848321"/>
          </a:xfrm>
        </p:grpSpPr>
        <p:sp>
          <p:nvSpPr>
            <p:cNvPr id="41" name="SMARTInkShape-37"/>
            <p:cNvSpPr/>
            <p:nvPr>
              <p:custDataLst>
                <p:tags r:id="rId6"/>
              </p:custDataLst>
            </p:nvPr>
          </p:nvSpPr>
          <p:spPr>
            <a:xfrm>
              <a:off x="443508" y="4616771"/>
              <a:ext cx="821532" cy="178472"/>
            </a:xfrm>
            <a:custGeom>
              <a:avLst/>
              <a:gdLst/>
              <a:ahLst/>
              <a:cxnLst/>
              <a:rect l="0" t="0" r="0" b="0"/>
              <a:pathLst>
                <a:path w="821532" h="178472">
                  <a:moveTo>
                    <a:pt x="0" y="80245"/>
                  </a:moveTo>
                  <a:lnTo>
                    <a:pt x="0" y="80245"/>
                  </a:lnTo>
                  <a:lnTo>
                    <a:pt x="4740" y="75504"/>
                  </a:lnTo>
                  <a:lnTo>
                    <a:pt x="9714" y="73177"/>
                  </a:lnTo>
                  <a:lnTo>
                    <a:pt x="12429" y="72556"/>
                  </a:lnTo>
                  <a:lnTo>
                    <a:pt x="14239" y="71150"/>
                  </a:lnTo>
                  <a:lnTo>
                    <a:pt x="45087" y="26814"/>
                  </a:lnTo>
                  <a:lnTo>
                    <a:pt x="59589" y="12795"/>
                  </a:lnTo>
                  <a:lnTo>
                    <a:pt x="71449" y="6949"/>
                  </a:lnTo>
                  <a:lnTo>
                    <a:pt x="77396" y="3020"/>
                  </a:lnTo>
                  <a:lnTo>
                    <a:pt x="86322" y="809"/>
                  </a:lnTo>
                  <a:lnTo>
                    <a:pt x="96463" y="0"/>
                  </a:lnTo>
                  <a:lnTo>
                    <a:pt x="111144" y="7031"/>
                  </a:lnTo>
                  <a:lnTo>
                    <a:pt x="150569" y="43327"/>
                  </a:lnTo>
                  <a:lnTo>
                    <a:pt x="193158" y="77196"/>
                  </a:lnTo>
                  <a:lnTo>
                    <a:pt x="202312" y="85184"/>
                  </a:lnTo>
                  <a:lnTo>
                    <a:pt x="211308" y="87992"/>
                  </a:lnTo>
                  <a:lnTo>
                    <a:pt x="255739" y="89165"/>
                  </a:lnTo>
                  <a:lnTo>
                    <a:pt x="261828" y="89170"/>
                  </a:lnTo>
                  <a:lnTo>
                    <a:pt x="267842" y="86527"/>
                  </a:lnTo>
                  <a:lnTo>
                    <a:pt x="297838" y="66251"/>
                  </a:lnTo>
                  <a:lnTo>
                    <a:pt x="305344" y="64103"/>
                  </a:lnTo>
                  <a:lnTo>
                    <a:pt x="311987" y="57857"/>
                  </a:lnTo>
                  <a:lnTo>
                    <a:pt x="329866" y="36195"/>
                  </a:lnTo>
                  <a:lnTo>
                    <a:pt x="334981" y="35774"/>
                  </a:lnTo>
                  <a:lnTo>
                    <a:pt x="340042" y="38321"/>
                  </a:lnTo>
                  <a:lnTo>
                    <a:pt x="346635" y="43300"/>
                  </a:lnTo>
                  <a:lnTo>
                    <a:pt x="379274" y="84441"/>
                  </a:lnTo>
                  <a:lnTo>
                    <a:pt x="384532" y="87071"/>
                  </a:lnTo>
                  <a:lnTo>
                    <a:pt x="387324" y="87772"/>
                  </a:lnTo>
                  <a:lnTo>
                    <a:pt x="401885" y="96058"/>
                  </a:lnTo>
                  <a:lnTo>
                    <a:pt x="404845" y="96740"/>
                  </a:lnTo>
                  <a:lnTo>
                    <a:pt x="419699" y="104992"/>
                  </a:lnTo>
                  <a:lnTo>
                    <a:pt x="431602" y="106630"/>
                  </a:lnTo>
                  <a:lnTo>
                    <a:pt x="437555" y="104209"/>
                  </a:lnTo>
                  <a:lnTo>
                    <a:pt x="440531" y="102174"/>
                  </a:lnTo>
                  <a:lnTo>
                    <a:pt x="454201" y="99310"/>
                  </a:lnTo>
                  <a:lnTo>
                    <a:pt x="470461" y="97350"/>
                  </a:lnTo>
                  <a:lnTo>
                    <a:pt x="511886" y="83289"/>
                  </a:lnTo>
                  <a:lnTo>
                    <a:pt x="522968" y="80155"/>
                  </a:lnTo>
                  <a:lnTo>
                    <a:pt x="533898" y="72675"/>
                  </a:lnTo>
                  <a:lnTo>
                    <a:pt x="544294" y="71351"/>
                  </a:lnTo>
                  <a:lnTo>
                    <a:pt x="549328" y="71326"/>
                  </a:lnTo>
                  <a:lnTo>
                    <a:pt x="554370" y="73965"/>
                  </a:lnTo>
                  <a:lnTo>
                    <a:pt x="557103" y="76058"/>
                  </a:lnTo>
                  <a:lnTo>
                    <a:pt x="560140" y="81030"/>
                  </a:lnTo>
                  <a:lnTo>
                    <a:pt x="562482" y="86547"/>
                  </a:lnTo>
                  <a:lnTo>
                    <a:pt x="584681" y="119817"/>
                  </a:lnTo>
                  <a:lnTo>
                    <a:pt x="589926" y="122637"/>
                  </a:lnTo>
                  <a:lnTo>
                    <a:pt x="609461" y="125588"/>
                  </a:lnTo>
                  <a:lnTo>
                    <a:pt x="611690" y="127341"/>
                  </a:lnTo>
                  <a:lnTo>
                    <a:pt x="613176" y="129501"/>
                  </a:lnTo>
                  <a:lnTo>
                    <a:pt x="620119" y="131902"/>
                  </a:lnTo>
                  <a:lnTo>
                    <a:pt x="624749" y="132542"/>
                  </a:lnTo>
                  <a:lnTo>
                    <a:pt x="632538" y="130608"/>
                  </a:lnTo>
                  <a:lnTo>
                    <a:pt x="639308" y="127433"/>
                  </a:lnTo>
                  <a:lnTo>
                    <a:pt x="654384" y="125395"/>
                  </a:lnTo>
                  <a:lnTo>
                    <a:pt x="659498" y="125228"/>
                  </a:lnTo>
                  <a:lnTo>
                    <a:pt x="662907" y="124124"/>
                  </a:lnTo>
                  <a:lnTo>
                    <a:pt x="665180" y="122396"/>
                  </a:lnTo>
                  <a:lnTo>
                    <a:pt x="666696" y="120252"/>
                  </a:lnTo>
                  <a:lnTo>
                    <a:pt x="668698" y="118822"/>
                  </a:lnTo>
                  <a:lnTo>
                    <a:pt x="679041" y="113882"/>
                  </a:lnTo>
                  <a:lnTo>
                    <a:pt x="685898" y="108386"/>
                  </a:lnTo>
                  <a:lnTo>
                    <a:pt x="694381" y="106309"/>
                  </a:lnTo>
                  <a:lnTo>
                    <a:pt x="703792" y="99380"/>
                  </a:lnTo>
                  <a:lnTo>
                    <a:pt x="712248" y="98356"/>
                  </a:lnTo>
                  <a:lnTo>
                    <a:pt x="727556" y="98114"/>
                  </a:lnTo>
                  <a:lnTo>
                    <a:pt x="730107" y="100095"/>
                  </a:lnTo>
                  <a:lnTo>
                    <a:pt x="753103" y="127657"/>
                  </a:lnTo>
                  <a:lnTo>
                    <a:pt x="759038" y="131083"/>
                  </a:lnTo>
                  <a:lnTo>
                    <a:pt x="762010" y="131996"/>
                  </a:lnTo>
                  <a:lnTo>
                    <a:pt x="763991" y="133597"/>
                  </a:lnTo>
                  <a:lnTo>
                    <a:pt x="772172" y="146091"/>
                  </a:lnTo>
                  <a:lnTo>
                    <a:pt x="777435" y="149197"/>
                  </a:lnTo>
                  <a:lnTo>
                    <a:pt x="780227" y="150026"/>
                  </a:lnTo>
                  <a:lnTo>
                    <a:pt x="785976" y="156238"/>
                  </a:lnTo>
                  <a:lnTo>
                    <a:pt x="791838" y="163629"/>
                  </a:lnTo>
                  <a:lnTo>
                    <a:pt x="809631" y="175159"/>
                  </a:lnTo>
                  <a:lnTo>
                    <a:pt x="821531" y="1784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SMARTInkShape-38"/>
            <p:cNvSpPr/>
            <p:nvPr>
              <p:custDataLst>
                <p:tags r:id="rId7"/>
              </p:custDataLst>
            </p:nvPr>
          </p:nvSpPr>
          <p:spPr>
            <a:xfrm>
              <a:off x="1023938" y="4180335"/>
              <a:ext cx="88752" cy="70197"/>
            </a:xfrm>
            <a:custGeom>
              <a:avLst/>
              <a:gdLst/>
              <a:ahLst/>
              <a:cxnLst/>
              <a:rect l="0" t="0" r="0" b="0"/>
              <a:pathLst>
                <a:path w="88752" h="70197">
                  <a:moveTo>
                    <a:pt x="71437" y="7688"/>
                  </a:moveTo>
                  <a:lnTo>
                    <a:pt x="71437" y="7688"/>
                  </a:lnTo>
                  <a:lnTo>
                    <a:pt x="66697" y="7688"/>
                  </a:lnTo>
                  <a:lnTo>
                    <a:pt x="65300" y="6696"/>
                  </a:lnTo>
                  <a:lnTo>
                    <a:pt x="64369" y="5043"/>
                  </a:lnTo>
                  <a:lnTo>
                    <a:pt x="63749" y="2948"/>
                  </a:lnTo>
                  <a:lnTo>
                    <a:pt x="62343" y="1552"/>
                  </a:lnTo>
                  <a:lnTo>
                    <a:pt x="58135" y="0"/>
                  </a:lnTo>
                  <a:lnTo>
                    <a:pt x="55624" y="578"/>
                  </a:lnTo>
                  <a:lnTo>
                    <a:pt x="24675" y="20018"/>
                  </a:lnTo>
                  <a:lnTo>
                    <a:pt x="15138" y="28650"/>
                  </a:lnTo>
                  <a:lnTo>
                    <a:pt x="11689" y="34533"/>
                  </a:lnTo>
                  <a:lnTo>
                    <a:pt x="9474" y="46395"/>
                  </a:lnTo>
                  <a:lnTo>
                    <a:pt x="10285" y="48375"/>
                  </a:lnTo>
                  <a:lnTo>
                    <a:pt x="11817" y="49696"/>
                  </a:lnTo>
                  <a:lnTo>
                    <a:pt x="13831" y="50576"/>
                  </a:lnTo>
                  <a:lnTo>
                    <a:pt x="15174" y="52155"/>
                  </a:lnTo>
                  <a:lnTo>
                    <a:pt x="16666" y="56556"/>
                  </a:lnTo>
                  <a:lnTo>
                    <a:pt x="19048" y="58126"/>
                  </a:lnTo>
                  <a:lnTo>
                    <a:pt x="37871" y="60853"/>
                  </a:lnTo>
                  <a:lnTo>
                    <a:pt x="47381" y="61144"/>
                  </a:lnTo>
                  <a:lnTo>
                    <a:pt x="49446" y="60193"/>
                  </a:lnTo>
                  <a:lnTo>
                    <a:pt x="50823" y="58566"/>
                  </a:lnTo>
                  <a:lnTo>
                    <a:pt x="51741" y="56490"/>
                  </a:lnTo>
                  <a:lnTo>
                    <a:pt x="62514" y="48827"/>
                  </a:lnTo>
                  <a:lnTo>
                    <a:pt x="83083" y="39143"/>
                  </a:lnTo>
                  <a:lnTo>
                    <a:pt x="86535" y="33905"/>
                  </a:lnTo>
                  <a:lnTo>
                    <a:pt x="88478" y="25378"/>
                  </a:lnTo>
                  <a:lnTo>
                    <a:pt x="88751" y="22458"/>
                  </a:lnTo>
                  <a:lnTo>
                    <a:pt x="86408" y="16568"/>
                  </a:lnTo>
                  <a:lnTo>
                    <a:pt x="81560" y="9443"/>
                  </a:lnTo>
                  <a:lnTo>
                    <a:pt x="71240" y="8208"/>
                  </a:lnTo>
                  <a:lnTo>
                    <a:pt x="63743" y="10565"/>
                  </a:lnTo>
                  <a:lnTo>
                    <a:pt x="41650" y="21958"/>
                  </a:lnTo>
                  <a:lnTo>
                    <a:pt x="34055" y="23952"/>
                  </a:lnTo>
                  <a:lnTo>
                    <a:pt x="10964" y="42119"/>
                  </a:lnTo>
                  <a:lnTo>
                    <a:pt x="7309" y="45525"/>
                  </a:lnTo>
                  <a:lnTo>
                    <a:pt x="3248" y="54601"/>
                  </a:lnTo>
                  <a:lnTo>
                    <a:pt x="641" y="67116"/>
                  </a:lnTo>
                  <a:lnTo>
                    <a:pt x="1420" y="68142"/>
                  </a:lnTo>
                  <a:lnTo>
                    <a:pt x="4930" y="69284"/>
                  </a:lnTo>
                  <a:lnTo>
                    <a:pt x="29816" y="70173"/>
                  </a:lnTo>
                  <a:lnTo>
                    <a:pt x="35741" y="67540"/>
                  </a:lnTo>
                  <a:lnTo>
                    <a:pt x="56741" y="55956"/>
                  </a:lnTo>
                  <a:lnTo>
                    <a:pt x="64244" y="53945"/>
                  </a:lnTo>
                  <a:lnTo>
                    <a:pt x="70886" y="47760"/>
                  </a:lnTo>
                  <a:lnTo>
                    <a:pt x="76153" y="39388"/>
                  </a:lnTo>
                  <a:lnTo>
                    <a:pt x="79812" y="27566"/>
                  </a:lnTo>
                  <a:lnTo>
                    <a:pt x="80318" y="18037"/>
                  </a:lnTo>
                  <a:lnTo>
                    <a:pt x="70871" y="17038"/>
                  </a:lnTo>
                  <a:lnTo>
                    <a:pt x="43124" y="24344"/>
                  </a:lnTo>
                  <a:lnTo>
                    <a:pt x="12844" y="42171"/>
                  </a:lnTo>
                  <a:lnTo>
                    <a:pt x="5708" y="48811"/>
                  </a:lnTo>
                  <a:lnTo>
                    <a:pt x="751" y="59430"/>
                  </a:lnTo>
                  <a:lnTo>
                    <a:pt x="0" y="701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SMARTInkShape-39"/>
            <p:cNvSpPr/>
            <p:nvPr>
              <p:custDataLst>
                <p:tags r:id="rId8"/>
              </p:custDataLst>
            </p:nvPr>
          </p:nvSpPr>
          <p:spPr>
            <a:xfrm>
              <a:off x="658375" y="4116621"/>
              <a:ext cx="97514" cy="88840"/>
            </a:xfrm>
            <a:custGeom>
              <a:avLst/>
              <a:gdLst/>
              <a:ahLst/>
              <a:cxnLst/>
              <a:rect l="0" t="0" r="0" b="0"/>
              <a:pathLst>
                <a:path w="97514" h="88840">
                  <a:moveTo>
                    <a:pt x="17305" y="17824"/>
                  </a:moveTo>
                  <a:lnTo>
                    <a:pt x="17305" y="17824"/>
                  </a:lnTo>
                  <a:lnTo>
                    <a:pt x="24993" y="10136"/>
                  </a:lnTo>
                  <a:lnTo>
                    <a:pt x="26232" y="0"/>
                  </a:lnTo>
                  <a:lnTo>
                    <a:pt x="21493" y="4716"/>
                  </a:lnTo>
                  <a:lnTo>
                    <a:pt x="19166" y="9683"/>
                  </a:lnTo>
                  <a:lnTo>
                    <a:pt x="12932" y="25697"/>
                  </a:lnTo>
                  <a:lnTo>
                    <a:pt x="3138" y="41832"/>
                  </a:lnTo>
                  <a:lnTo>
                    <a:pt x="1087" y="51976"/>
                  </a:lnTo>
                  <a:lnTo>
                    <a:pt x="2821" y="60453"/>
                  </a:lnTo>
                  <a:lnTo>
                    <a:pt x="9375" y="70804"/>
                  </a:lnTo>
                  <a:lnTo>
                    <a:pt x="14773" y="76097"/>
                  </a:lnTo>
                  <a:lnTo>
                    <a:pt x="34010" y="84515"/>
                  </a:lnTo>
                  <a:lnTo>
                    <a:pt x="44904" y="84506"/>
                  </a:lnTo>
                  <a:lnTo>
                    <a:pt x="58585" y="81157"/>
                  </a:lnTo>
                  <a:lnTo>
                    <a:pt x="71223" y="70727"/>
                  </a:lnTo>
                  <a:lnTo>
                    <a:pt x="78116" y="64103"/>
                  </a:lnTo>
                  <a:lnTo>
                    <a:pt x="79058" y="60551"/>
                  </a:lnTo>
                  <a:lnTo>
                    <a:pt x="79664" y="50187"/>
                  </a:lnTo>
                  <a:lnTo>
                    <a:pt x="78721" y="48329"/>
                  </a:lnTo>
                  <a:lnTo>
                    <a:pt x="77101" y="47091"/>
                  </a:lnTo>
                  <a:lnTo>
                    <a:pt x="72654" y="44722"/>
                  </a:lnTo>
                  <a:lnTo>
                    <a:pt x="64573" y="38803"/>
                  </a:lnTo>
                  <a:lnTo>
                    <a:pt x="55894" y="36608"/>
                  </a:lnTo>
                  <a:lnTo>
                    <a:pt x="41103" y="35805"/>
                  </a:lnTo>
                  <a:lnTo>
                    <a:pt x="27443" y="40460"/>
                  </a:lnTo>
                  <a:lnTo>
                    <a:pt x="15568" y="48123"/>
                  </a:lnTo>
                  <a:lnTo>
                    <a:pt x="5766" y="61418"/>
                  </a:lnTo>
                  <a:lnTo>
                    <a:pt x="0" y="78214"/>
                  </a:lnTo>
                  <a:lnTo>
                    <a:pt x="2338" y="82037"/>
                  </a:lnTo>
                  <a:lnTo>
                    <a:pt x="4350" y="84445"/>
                  </a:lnTo>
                  <a:lnTo>
                    <a:pt x="9232" y="87121"/>
                  </a:lnTo>
                  <a:lnTo>
                    <a:pt x="20451" y="88839"/>
                  </a:lnTo>
                  <a:lnTo>
                    <a:pt x="45487" y="88186"/>
                  </a:lnTo>
                  <a:lnTo>
                    <a:pt x="75521" y="80160"/>
                  </a:lnTo>
                  <a:lnTo>
                    <a:pt x="91546" y="68011"/>
                  </a:lnTo>
                  <a:lnTo>
                    <a:pt x="94949" y="62289"/>
                  </a:lnTo>
                  <a:lnTo>
                    <a:pt x="97134" y="50530"/>
                  </a:lnTo>
                  <a:lnTo>
                    <a:pt x="97513" y="41626"/>
                  </a:lnTo>
                  <a:lnTo>
                    <a:pt x="96573" y="39645"/>
                  </a:lnTo>
                  <a:lnTo>
                    <a:pt x="94955" y="38325"/>
                  </a:lnTo>
                  <a:lnTo>
                    <a:pt x="90511" y="36857"/>
                  </a:lnTo>
                  <a:lnTo>
                    <a:pt x="60171" y="35729"/>
                  </a:lnTo>
                  <a:lnTo>
                    <a:pt x="50908" y="40996"/>
                  </a:lnTo>
                  <a:lnTo>
                    <a:pt x="30108" y="58028"/>
                  </a:lnTo>
                  <a:lnTo>
                    <a:pt x="23657" y="60497"/>
                  </a:lnTo>
                  <a:lnTo>
                    <a:pt x="21539" y="62148"/>
                  </a:lnTo>
                  <a:lnTo>
                    <a:pt x="17862" y="69988"/>
                  </a:lnTo>
                  <a:lnTo>
                    <a:pt x="18669" y="70459"/>
                  </a:lnTo>
                  <a:lnTo>
                    <a:pt x="29783" y="71278"/>
                  </a:lnTo>
                  <a:lnTo>
                    <a:pt x="43050" y="66625"/>
                  </a:lnTo>
                  <a:lnTo>
                    <a:pt x="61424" y="53306"/>
                  </a:lnTo>
                  <a:lnTo>
                    <a:pt x="78018" y="37434"/>
                  </a:lnTo>
                  <a:lnTo>
                    <a:pt x="79015" y="33816"/>
                  </a:lnTo>
                  <a:lnTo>
                    <a:pt x="79655" y="28149"/>
                  </a:lnTo>
                  <a:lnTo>
                    <a:pt x="78715" y="27684"/>
                  </a:lnTo>
                  <a:lnTo>
                    <a:pt x="66506" y="26790"/>
                  </a:lnTo>
                  <a:lnTo>
                    <a:pt x="42236" y="34446"/>
                  </a:lnTo>
                  <a:lnTo>
                    <a:pt x="23295" y="48705"/>
                  </a:lnTo>
                  <a:lnTo>
                    <a:pt x="5795" y="65204"/>
                  </a:lnTo>
                  <a:lnTo>
                    <a:pt x="4671" y="68262"/>
                  </a:lnTo>
                  <a:lnTo>
                    <a:pt x="4913" y="71294"/>
                  </a:lnTo>
                  <a:lnTo>
                    <a:pt x="8375" y="80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SMARTInkShape-40"/>
            <p:cNvSpPr/>
            <p:nvPr>
              <p:custDataLst>
                <p:tags r:id="rId9"/>
              </p:custDataLst>
            </p:nvPr>
          </p:nvSpPr>
          <p:spPr>
            <a:xfrm>
              <a:off x="702469" y="3946922"/>
              <a:ext cx="258962" cy="89284"/>
            </a:xfrm>
            <a:custGeom>
              <a:avLst/>
              <a:gdLst/>
              <a:ahLst/>
              <a:cxnLst/>
              <a:rect l="0" t="0" r="0" b="0"/>
              <a:pathLst>
                <a:path w="258962" h="89284">
                  <a:moveTo>
                    <a:pt x="0" y="0"/>
                  </a:moveTo>
                  <a:lnTo>
                    <a:pt x="0" y="0"/>
                  </a:lnTo>
                  <a:lnTo>
                    <a:pt x="0" y="8926"/>
                  </a:lnTo>
                  <a:lnTo>
                    <a:pt x="16509" y="25439"/>
                  </a:lnTo>
                  <a:lnTo>
                    <a:pt x="18585" y="33651"/>
                  </a:lnTo>
                  <a:lnTo>
                    <a:pt x="23917" y="41941"/>
                  </a:lnTo>
                  <a:lnTo>
                    <a:pt x="25938" y="50681"/>
                  </a:lnTo>
                  <a:lnTo>
                    <a:pt x="26411" y="56590"/>
                  </a:lnTo>
                  <a:lnTo>
                    <a:pt x="28521" y="59555"/>
                  </a:lnTo>
                  <a:lnTo>
                    <a:pt x="61072" y="83344"/>
                  </a:lnTo>
                  <a:lnTo>
                    <a:pt x="77847" y="87533"/>
                  </a:lnTo>
                  <a:lnTo>
                    <a:pt x="118706" y="89065"/>
                  </a:lnTo>
                  <a:lnTo>
                    <a:pt x="157911" y="89283"/>
                  </a:lnTo>
                  <a:lnTo>
                    <a:pt x="190189" y="86649"/>
                  </a:lnTo>
                  <a:lnTo>
                    <a:pt x="234739" y="74475"/>
                  </a:lnTo>
                  <a:lnTo>
                    <a:pt x="258961" y="71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SMARTInkShape-41"/>
            <p:cNvSpPr/>
            <p:nvPr>
              <p:custDataLst>
                <p:tags r:id="rId10"/>
              </p:custDataLst>
            </p:nvPr>
          </p:nvSpPr>
          <p:spPr>
            <a:xfrm>
              <a:off x="1041797" y="4000500"/>
              <a:ext cx="151796" cy="88884"/>
            </a:xfrm>
            <a:custGeom>
              <a:avLst/>
              <a:gdLst/>
              <a:ahLst/>
              <a:cxnLst/>
              <a:rect l="0" t="0" r="0" b="0"/>
              <a:pathLst>
                <a:path w="151796" h="88884">
                  <a:moveTo>
                    <a:pt x="142875" y="0"/>
                  </a:moveTo>
                  <a:lnTo>
                    <a:pt x="142875" y="0"/>
                  </a:lnTo>
                  <a:lnTo>
                    <a:pt x="142875" y="7689"/>
                  </a:lnTo>
                  <a:lnTo>
                    <a:pt x="150563" y="16509"/>
                  </a:lnTo>
                  <a:lnTo>
                    <a:pt x="151696" y="25429"/>
                  </a:lnTo>
                  <a:lnTo>
                    <a:pt x="151795" y="34358"/>
                  </a:lnTo>
                  <a:lnTo>
                    <a:pt x="145666" y="42579"/>
                  </a:lnTo>
                  <a:lnTo>
                    <a:pt x="143702" y="50871"/>
                  </a:lnTo>
                  <a:lnTo>
                    <a:pt x="143242" y="56674"/>
                  </a:lnTo>
                  <a:lnTo>
                    <a:pt x="140392" y="62561"/>
                  </a:lnTo>
                  <a:lnTo>
                    <a:pt x="136811" y="68485"/>
                  </a:lnTo>
                  <a:lnTo>
                    <a:pt x="135219" y="74424"/>
                  </a:lnTo>
                  <a:lnTo>
                    <a:pt x="133802" y="76405"/>
                  </a:lnTo>
                  <a:lnTo>
                    <a:pt x="131865" y="77726"/>
                  </a:lnTo>
                  <a:lnTo>
                    <a:pt x="129582" y="78606"/>
                  </a:lnTo>
                  <a:lnTo>
                    <a:pt x="128060" y="80185"/>
                  </a:lnTo>
                  <a:lnTo>
                    <a:pt x="126369" y="84586"/>
                  </a:lnTo>
                  <a:lnTo>
                    <a:pt x="124925" y="86156"/>
                  </a:lnTo>
                  <a:lnTo>
                    <a:pt x="120676" y="87901"/>
                  </a:lnTo>
                  <a:lnTo>
                    <a:pt x="107965" y="88883"/>
                  </a:lnTo>
                  <a:lnTo>
                    <a:pt x="99909" y="86467"/>
                  </a:lnTo>
                  <a:lnTo>
                    <a:pt x="93021" y="83078"/>
                  </a:lnTo>
                  <a:lnTo>
                    <a:pt x="83565" y="80178"/>
                  </a:lnTo>
                  <a:lnTo>
                    <a:pt x="74480" y="74468"/>
                  </a:lnTo>
                  <a:lnTo>
                    <a:pt x="34380" y="62422"/>
                  </a:lnTo>
                  <a:lnTo>
                    <a:pt x="31849" y="60466"/>
                  </a:lnTo>
                  <a:lnTo>
                    <a:pt x="30163" y="58170"/>
                  </a:lnTo>
                  <a:lnTo>
                    <a:pt x="22997" y="55619"/>
                  </a:lnTo>
                  <a:lnTo>
                    <a:pt x="18308" y="54939"/>
                  </a:lnTo>
                  <a:lnTo>
                    <a:pt x="15182" y="53493"/>
                  </a:lnTo>
                  <a:lnTo>
                    <a:pt x="13098" y="51537"/>
                  </a:lnTo>
                  <a:lnTo>
                    <a:pt x="11708" y="49241"/>
                  </a:lnTo>
                  <a:lnTo>
                    <a:pt x="9790" y="47710"/>
                  </a:lnTo>
                  <a:lnTo>
                    <a:pt x="0"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3" name="Audio Recording 13 Jan 2021 at 10:27:46" descr="Audio Recording 13 Jan 2021 at 10:27:46">
            <a:hlinkClick r:id="" action="ppaction://media"/>
            <a:extLst>
              <a:ext uri="{FF2B5EF4-FFF2-40B4-BE49-F238E27FC236}">
                <a16:creationId xmlns:a16="http://schemas.microsoft.com/office/drawing/2014/main" id="{3C3B7B4A-92E2-8E45-9FF8-0ECB8CF22371}"/>
              </a:ext>
            </a:extLst>
          </p:cNvPr>
          <p:cNvPicPr>
            <a:picLocks noChangeAspect="1"/>
          </p:cNvPicPr>
          <p:nvPr>
            <a:audioFile r:link="rId5"/>
            <p:extLst>
              <p:ext uri="{DAA4B4D4-6D71-4841-9C94-3DE7FCFB9230}">
                <p14:media xmlns:p14="http://schemas.microsoft.com/office/powerpoint/2010/main" r:embed="rId4"/>
              </p:ext>
            </p:extLst>
          </p:nvPr>
        </p:nvPicPr>
        <p:blipFill>
          <a:blip r:embed="rId29"/>
          <a:stretch>
            <a:fillRect/>
          </a:stretch>
        </p:blipFill>
        <p:spPr>
          <a:xfrm>
            <a:off x="11159034" y="6045200"/>
            <a:ext cx="812800" cy="812800"/>
          </a:xfrm>
          <a:prstGeom prst="rect">
            <a:avLst/>
          </a:prstGeom>
        </p:spPr>
      </p:pic>
    </p:spTree>
    <p:extLst>
      <p:ext uri="{BB962C8B-B14F-4D97-AF65-F5344CB8AC3E}">
        <p14:creationId xmlns:p14="http://schemas.microsoft.com/office/powerpoint/2010/main" val="17797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Now it’s your turn… </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165" t="5666" r="3845" b="7515"/>
          <a:stretch/>
        </p:blipFill>
        <p:spPr>
          <a:xfrm>
            <a:off x="2191656" y="1690688"/>
            <a:ext cx="6705601" cy="3913548"/>
          </a:xfrm>
          <a:prstGeom prst="rect">
            <a:avLst/>
          </a:prstGeom>
        </p:spPr>
      </p:pic>
      <p:cxnSp>
        <p:nvCxnSpPr>
          <p:cNvPr id="6" name="Straight Arrow Connector 5"/>
          <p:cNvCxnSpPr/>
          <p:nvPr/>
        </p:nvCxnSpPr>
        <p:spPr>
          <a:xfrm flipV="1">
            <a:off x="1654629" y="4354286"/>
            <a:ext cx="1494971" cy="59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6843486" y="2075893"/>
            <a:ext cx="2706914" cy="635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7678057" y="4157939"/>
            <a:ext cx="2380343" cy="1038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Audio Recording 13 Jan 2021 at 10:28:18" descr="Audio Recording 13 Jan 2021 at 10:28:18">
            <a:hlinkClick r:id="" action="ppaction://media"/>
            <a:extLst>
              <a:ext uri="{FF2B5EF4-FFF2-40B4-BE49-F238E27FC236}">
                <a16:creationId xmlns:a16="http://schemas.microsoft.com/office/drawing/2014/main" id="{1DFABF46-DAEA-2943-9040-C65803D0CB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25200" y="5985933"/>
            <a:ext cx="812800" cy="812800"/>
          </a:xfrm>
          <a:prstGeom prst="rect">
            <a:avLst/>
          </a:prstGeom>
        </p:spPr>
      </p:pic>
    </p:spTree>
    <p:extLst>
      <p:ext uri="{BB962C8B-B14F-4D97-AF65-F5344CB8AC3E}">
        <p14:creationId xmlns:p14="http://schemas.microsoft.com/office/powerpoint/2010/main" val="9087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Let’s share ideas!</a:t>
            </a:r>
          </a:p>
        </p:txBody>
      </p:sp>
      <p:pic>
        <p:nvPicPr>
          <p:cNvPr id="4" name="Picture 3"/>
          <p:cNvPicPr>
            <a:picLocks noChangeAspect="1"/>
          </p:cNvPicPr>
          <p:nvPr/>
        </p:nvPicPr>
        <p:blipFill rotWithShape="1">
          <a:blip r:embed="rId23">
            <a:extLst>
              <a:ext uri="{28A0092B-C50C-407E-A947-70E740481C1C}">
                <a14:useLocalDpi xmlns:a14="http://schemas.microsoft.com/office/drawing/2010/main" val="0"/>
              </a:ext>
            </a:extLst>
          </a:blip>
          <a:srcRect l="4165" t="5666" r="3845" b="7515"/>
          <a:stretch/>
        </p:blipFill>
        <p:spPr>
          <a:xfrm>
            <a:off x="2191656" y="1690688"/>
            <a:ext cx="6705601" cy="3913548"/>
          </a:xfrm>
          <a:prstGeom prst="rect">
            <a:avLst/>
          </a:prstGeom>
        </p:spPr>
      </p:pic>
      <p:cxnSp>
        <p:nvCxnSpPr>
          <p:cNvPr id="6" name="Straight Arrow Connector 5"/>
          <p:cNvCxnSpPr/>
          <p:nvPr/>
        </p:nvCxnSpPr>
        <p:spPr>
          <a:xfrm flipV="1">
            <a:off x="1654629" y="4354286"/>
            <a:ext cx="1494971" cy="59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6843486" y="2075893"/>
            <a:ext cx="2706914" cy="635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7678057" y="4157939"/>
            <a:ext cx="2380343" cy="1038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4">
            <p14:nvContentPartPr>
              <p14:cNvPr id="3" name="Ink 2"/>
              <p14:cNvContentPartPr/>
              <p14:nvPr/>
            </p14:nvContentPartPr>
            <p14:xfrm>
              <a:off x="10252440" y="4661640"/>
              <a:ext cx="1152720" cy="1044720"/>
            </p14:xfrm>
          </p:contentPart>
        </mc:Choice>
        <mc:Fallback xmlns="">
          <p:pic>
            <p:nvPicPr>
              <p:cNvPr id="3" name="Ink 2"/>
              <p:cNvPicPr/>
              <p:nvPr/>
            </p:nvPicPr>
            <p:blipFill>
              <a:blip r:embed="rId25"/>
              <a:stretch>
                <a:fillRect/>
              </a:stretch>
            </p:blipFill>
            <p:spPr>
              <a:xfrm>
                <a:off x="10243080" y="4652280"/>
                <a:ext cx="1171440" cy="1063800"/>
              </a:xfrm>
              <a:prstGeom prst="rect">
                <a:avLst/>
              </a:prstGeom>
            </p:spPr>
          </p:pic>
        </mc:Fallback>
      </mc:AlternateContent>
      <p:grpSp>
        <p:nvGrpSpPr>
          <p:cNvPr id="17" name="SMARTInkShape-Group1"/>
          <p:cNvGrpSpPr/>
          <p:nvPr/>
        </p:nvGrpSpPr>
        <p:grpSpPr>
          <a:xfrm>
            <a:off x="10534422" y="4920258"/>
            <a:ext cx="633642" cy="580431"/>
            <a:chOff x="10534422" y="4920258"/>
            <a:chExt cx="633642" cy="580431"/>
          </a:xfrm>
        </p:grpSpPr>
        <p:sp>
          <p:nvSpPr>
            <p:cNvPr id="5" name="SMARTInkShape-1"/>
            <p:cNvSpPr/>
            <p:nvPr>
              <p:custDataLst>
                <p:tags r:id="rId15"/>
              </p:custDataLst>
            </p:nvPr>
          </p:nvSpPr>
          <p:spPr>
            <a:xfrm>
              <a:off x="10587633" y="4920258"/>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SMARTInkShape-2"/>
            <p:cNvSpPr/>
            <p:nvPr>
              <p:custDataLst>
                <p:tags r:id="rId16"/>
              </p:custDataLst>
            </p:nvPr>
          </p:nvSpPr>
          <p:spPr>
            <a:xfrm>
              <a:off x="10534422" y="4929188"/>
              <a:ext cx="267524" cy="223243"/>
            </a:xfrm>
            <a:custGeom>
              <a:avLst/>
              <a:gdLst/>
              <a:ahLst/>
              <a:cxnLst/>
              <a:rect l="0" t="0" r="0" b="0"/>
              <a:pathLst>
                <a:path w="267524" h="223243">
                  <a:moveTo>
                    <a:pt x="8562" y="0"/>
                  </a:moveTo>
                  <a:lnTo>
                    <a:pt x="8562" y="0"/>
                  </a:lnTo>
                  <a:lnTo>
                    <a:pt x="873" y="0"/>
                  </a:lnTo>
                  <a:lnTo>
                    <a:pt x="459" y="992"/>
                  </a:lnTo>
                  <a:lnTo>
                    <a:pt x="0" y="4740"/>
                  </a:lnTo>
                  <a:lnTo>
                    <a:pt x="870" y="6136"/>
                  </a:lnTo>
                  <a:lnTo>
                    <a:pt x="2442" y="7067"/>
                  </a:lnTo>
                  <a:lnTo>
                    <a:pt x="7353" y="8561"/>
                  </a:lnTo>
                  <a:lnTo>
                    <a:pt x="16145" y="16585"/>
                  </a:lnTo>
                  <a:lnTo>
                    <a:pt x="17094" y="22222"/>
                  </a:lnTo>
                  <a:lnTo>
                    <a:pt x="18218" y="23744"/>
                  </a:lnTo>
                  <a:lnTo>
                    <a:pt x="35568" y="33678"/>
                  </a:lnTo>
                  <a:lnTo>
                    <a:pt x="38472" y="34358"/>
                  </a:lnTo>
                  <a:lnTo>
                    <a:pt x="47301" y="40056"/>
                  </a:lnTo>
                  <a:lnTo>
                    <a:pt x="69863" y="56674"/>
                  </a:lnTo>
                  <a:lnTo>
                    <a:pt x="91539" y="66736"/>
                  </a:lnTo>
                  <a:lnTo>
                    <a:pt x="113809" y="84954"/>
                  </a:lnTo>
                  <a:lnTo>
                    <a:pt x="121814" y="89351"/>
                  </a:lnTo>
                  <a:lnTo>
                    <a:pt x="163260" y="126991"/>
                  </a:lnTo>
                  <a:lnTo>
                    <a:pt x="174343" y="133869"/>
                  </a:lnTo>
                  <a:lnTo>
                    <a:pt x="189623" y="150319"/>
                  </a:lnTo>
                  <a:lnTo>
                    <a:pt x="231755" y="187511"/>
                  </a:lnTo>
                  <a:lnTo>
                    <a:pt x="258103" y="213822"/>
                  </a:lnTo>
                  <a:lnTo>
                    <a:pt x="258550" y="221957"/>
                  </a:lnTo>
                  <a:lnTo>
                    <a:pt x="259556" y="222385"/>
                  </a:lnTo>
                  <a:lnTo>
                    <a:pt x="267523" y="2232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SMARTInkShape-3"/>
            <p:cNvSpPr/>
            <p:nvPr>
              <p:custDataLst>
                <p:tags r:id="rId17"/>
              </p:custDataLst>
            </p:nvPr>
          </p:nvSpPr>
          <p:spPr>
            <a:xfrm>
              <a:off x="10900174" y="4947047"/>
              <a:ext cx="267890" cy="196451"/>
            </a:xfrm>
            <a:custGeom>
              <a:avLst/>
              <a:gdLst/>
              <a:ahLst/>
              <a:cxnLst/>
              <a:rect l="0" t="0" r="0" b="0"/>
              <a:pathLst>
                <a:path w="267890" h="196451">
                  <a:moveTo>
                    <a:pt x="8928" y="187523"/>
                  </a:moveTo>
                  <a:lnTo>
                    <a:pt x="8928" y="187523"/>
                  </a:lnTo>
                  <a:lnTo>
                    <a:pt x="0" y="196450"/>
                  </a:lnTo>
                  <a:lnTo>
                    <a:pt x="20735" y="178361"/>
                  </a:lnTo>
                  <a:lnTo>
                    <a:pt x="41865" y="162688"/>
                  </a:lnTo>
                  <a:lnTo>
                    <a:pt x="84252" y="122099"/>
                  </a:lnTo>
                  <a:lnTo>
                    <a:pt x="127846" y="86355"/>
                  </a:lnTo>
                  <a:lnTo>
                    <a:pt x="145499" y="71441"/>
                  </a:lnTo>
                  <a:lnTo>
                    <a:pt x="166848" y="55563"/>
                  </a:lnTo>
                  <a:lnTo>
                    <a:pt x="211231" y="21081"/>
                  </a:lnTo>
                  <a:lnTo>
                    <a:pt x="239581" y="1399"/>
                  </a:lnTo>
                  <a:lnTo>
                    <a:pt x="248655" y="122"/>
                  </a:lnTo>
                  <a:lnTo>
                    <a:pt x="26788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SMARTInkShape-4"/>
            <p:cNvSpPr/>
            <p:nvPr>
              <p:custDataLst>
                <p:tags r:id="rId18"/>
              </p:custDataLst>
            </p:nvPr>
          </p:nvSpPr>
          <p:spPr>
            <a:xfrm>
              <a:off x="10551917" y="5152430"/>
              <a:ext cx="62495" cy="80355"/>
            </a:xfrm>
            <a:custGeom>
              <a:avLst/>
              <a:gdLst/>
              <a:ahLst/>
              <a:cxnLst/>
              <a:rect l="0" t="0" r="0" b="0"/>
              <a:pathLst>
                <a:path w="62495" h="80355">
                  <a:moveTo>
                    <a:pt x="35716" y="0"/>
                  </a:moveTo>
                  <a:lnTo>
                    <a:pt x="35716" y="0"/>
                  </a:lnTo>
                  <a:lnTo>
                    <a:pt x="28026" y="7688"/>
                  </a:lnTo>
                  <a:lnTo>
                    <a:pt x="28606" y="8102"/>
                  </a:lnTo>
                  <a:lnTo>
                    <a:pt x="31894" y="8561"/>
                  </a:lnTo>
                  <a:lnTo>
                    <a:pt x="33169" y="9677"/>
                  </a:lnTo>
                  <a:lnTo>
                    <a:pt x="35714" y="17854"/>
                  </a:lnTo>
                  <a:lnTo>
                    <a:pt x="35714" y="17856"/>
                  </a:lnTo>
                  <a:lnTo>
                    <a:pt x="28026" y="25547"/>
                  </a:lnTo>
                  <a:lnTo>
                    <a:pt x="27154" y="31161"/>
                  </a:lnTo>
                  <a:lnTo>
                    <a:pt x="26895" y="39109"/>
                  </a:lnTo>
                  <a:lnTo>
                    <a:pt x="24189" y="44833"/>
                  </a:lnTo>
                  <a:lnTo>
                    <a:pt x="19108" y="51850"/>
                  </a:lnTo>
                  <a:lnTo>
                    <a:pt x="18104" y="60365"/>
                  </a:lnTo>
                  <a:lnTo>
                    <a:pt x="17966" y="65855"/>
                  </a:lnTo>
                  <a:lnTo>
                    <a:pt x="20551" y="71602"/>
                  </a:lnTo>
                  <a:lnTo>
                    <a:pt x="26421" y="79854"/>
                  </a:lnTo>
                  <a:lnTo>
                    <a:pt x="39183" y="80322"/>
                  </a:lnTo>
                  <a:lnTo>
                    <a:pt x="41004" y="79344"/>
                  </a:lnTo>
                  <a:lnTo>
                    <a:pt x="42218" y="77701"/>
                  </a:lnTo>
                  <a:lnTo>
                    <a:pt x="44559" y="73229"/>
                  </a:lnTo>
                  <a:lnTo>
                    <a:pt x="50462" y="65133"/>
                  </a:lnTo>
                  <a:lnTo>
                    <a:pt x="53645" y="56451"/>
                  </a:lnTo>
                  <a:lnTo>
                    <a:pt x="59438" y="47594"/>
                  </a:lnTo>
                  <a:lnTo>
                    <a:pt x="61596" y="38686"/>
                  </a:lnTo>
                  <a:lnTo>
                    <a:pt x="62494" y="18382"/>
                  </a:lnTo>
                  <a:lnTo>
                    <a:pt x="54815" y="10217"/>
                  </a:lnTo>
                  <a:lnTo>
                    <a:pt x="38308" y="16730"/>
                  </a:lnTo>
                  <a:lnTo>
                    <a:pt x="23514" y="30189"/>
                  </a:lnTo>
                  <a:lnTo>
                    <a:pt x="20370" y="35906"/>
                  </a:lnTo>
                  <a:lnTo>
                    <a:pt x="19533" y="38820"/>
                  </a:lnTo>
                  <a:lnTo>
                    <a:pt x="17982" y="40763"/>
                  </a:lnTo>
                  <a:lnTo>
                    <a:pt x="12051" y="44489"/>
                  </a:lnTo>
                  <a:lnTo>
                    <a:pt x="10315" y="48877"/>
                  </a:lnTo>
                  <a:lnTo>
                    <a:pt x="8962" y="74446"/>
                  </a:lnTo>
                  <a:lnTo>
                    <a:pt x="9943" y="76420"/>
                  </a:lnTo>
                  <a:lnTo>
                    <a:pt x="11589" y="77736"/>
                  </a:lnTo>
                  <a:lnTo>
                    <a:pt x="17489" y="80213"/>
                  </a:lnTo>
                  <a:lnTo>
                    <a:pt x="30253" y="80354"/>
                  </a:lnTo>
                  <a:lnTo>
                    <a:pt x="35933" y="77715"/>
                  </a:lnTo>
                  <a:lnTo>
                    <a:pt x="47665" y="67937"/>
                  </a:lnTo>
                  <a:lnTo>
                    <a:pt x="50949" y="62274"/>
                  </a:lnTo>
                  <a:lnTo>
                    <a:pt x="53400" y="56451"/>
                  </a:lnTo>
                  <a:lnTo>
                    <a:pt x="59366" y="47594"/>
                  </a:lnTo>
                  <a:lnTo>
                    <a:pt x="61575" y="38686"/>
                  </a:lnTo>
                  <a:lnTo>
                    <a:pt x="62091" y="32738"/>
                  </a:lnTo>
                  <a:lnTo>
                    <a:pt x="57029" y="24141"/>
                  </a:lnTo>
                  <a:lnTo>
                    <a:pt x="42351" y="7193"/>
                  </a:lnTo>
                  <a:lnTo>
                    <a:pt x="40139" y="5788"/>
                  </a:lnTo>
                  <a:lnTo>
                    <a:pt x="38666" y="5843"/>
                  </a:lnTo>
                  <a:lnTo>
                    <a:pt x="37682" y="6871"/>
                  </a:lnTo>
                  <a:lnTo>
                    <a:pt x="23830" y="15652"/>
                  </a:lnTo>
                  <a:lnTo>
                    <a:pt x="3772" y="41691"/>
                  </a:lnTo>
                  <a:lnTo>
                    <a:pt x="1116" y="50607"/>
                  </a:lnTo>
                  <a:lnTo>
                    <a:pt x="9" y="62353"/>
                  </a:lnTo>
                  <a:lnTo>
                    <a:pt x="0" y="57721"/>
                  </a:lnTo>
                  <a:lnTo>
                    <a:pt x="2645" y="52774"/>
                  </a:lnTo>
                  <a:lnTo>
                    <a:pt x="17822" y="35754"/>
                  </a:lnTo>
                  <a:lnTo>
                    <a:pt x="17856" y="625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5"/>
            <p:cNvSpPr/>
            <p:nvPr>
              <p:custDataLst>
                <p:tags r:id="rId19"/>
              </p:custDataLst>
            </p:nvPr>
          </p:nvSpPr>
          <p:spPr>
            <a:xfrm>
              <a:off x="10998777" y="5197078"/>
              <a:ext cx="61749" cy="44636"/>
            </a:xfrm>
            <a:custGeom>
              <a:avLst/>
              <a:gdLst/>
              <a:ahLst/>
              <a:cxnLst/>
              <a:rect l="0" t="0" r="0" b="0"/>
              <a:pathLst>
                <a:path w="61749" h="44636">
                  <a:moveTo>
                    <a:pt x="35340" y="0"/>
                  </a:moveTo>
                  <a:lnTo>
                    <a:pt x="35340" y="0"/>
                  </a:lnTo>
                  <a:lnTo>
                    <a:pt x="13140" y="0"/>
                  </a:lnTo>
                  <a:lnTo>
                    <a:pt x="11610" y="992"/>
                  </a:lnTo>
                  <a:lnTo>
                    <a:pt x="10591" y="2646"/>
                  </a:lnTo>
                  <a:lnTo>
                    <a:pt x="8954" y="7689"/>
                  </a:lnTo>
                  <a:lnTo>
                    <a:pt x="898" y="16510"/>
                  </a:lnTo>
                  <a:lnTo>
                    <a:pt x="0" y="22200"/>
                  </a:lnTo>
                  <a:lnTo>
                    <a:pt x="2435" y="27395"/>
                  </a:lnTo>
                  <a:lnTo>
                    <a:pt x="5833" y="33011"/>
                  </a:lnTo>
                  <a:lnTo>
                    <a:pt x="7343" y="38815"/>
                  </a:lnTo>
                  <a:lnTo>
                    <a:pt x="8739" y="40760"/>
                  </a:lnTo>
                  <a:lnTo>
                    <a:pt x="10660" y="42056"/>
                  </a:lnTo>
                  <a:lnTo>
                    <a:pt x="16134" y="44136"/>
                  </a:lnTo>
                  <a:lnTo>
                    <a:pt x="30748" y="44635"/>
                  </a:lnTo>
                  <a:lnTo>
                    <a:pt x="35945" y="41997"/>
                  </a:lnTo>
                  <a:lnTo>
                    <a:pt x="51471" y="28398"/>
                  </a:lnTo>
                  <a:lnTo>
                    <a:pt x="52431" y="24858"/>
                  </a:lnTo>
                  <a:lnTo>
                    <a:pt x="52686" y="22525"/>
                  </a:lnTo>
                  <a:lnTo>
                    <a:pt x="53851" y="20970"/>
                  </a:lnTo>
                  <a:lnTo>
                    <a:pt x="57788" y="19242"/>
                  </a:lnTo>
                  <a:lnTo>
                    <a:pt x="59235" y="17789"/>
                  </a:lnTo>
                  <a:lnTo>
                    <a:pt x="61748" y="10293"/>
                  </a:lnTo>
                  <a:lnTo>
                    <a:pt x="60883" y="9838"/>
                  </a:lnTo>
                  <a:lnTo>
                    <a:pt x="54407" y="9049"/>
                  </a:lnTo>
                  <a:lnTo>
                    <a:pt x="48817" y="4225"/>
                  </a:lnTo>
                  <a:lnTo>
                    <a:pt x="47301" y="3808"/>
                  </a:lnTo>
                  <a:lnTo>
                    <a:pt x="46291" y="4524"/>
                  </a:lnTo>
                  <a:lnTo>
                    <a:pt x="45617" y="5992"/>
                  </a:lnTo>
                  <a:lnTo>
                    <a:pt x="44175" y="6971"/>
                  </a:lnTo>
                  <a:lnTo>
                    <a:pt x="36700" y="8672"/>
                  </a:lnTo>
                  <a:lnTo>
                    <a:pt x="31002" y="8853"/>
                  </a:lnTo>
                  <a:lnTo>
                    <a:pt x="29472" y="9871"/>
                  </a:lnTo>
                  <a:lnTo>
                    <a:pt x="28451" y="11541"/>
                  </a:lnTo>
                  <a:lnTo>
                    <a:pt x="17749" y="36148"/>
                  </a:lnTo>
                  <a:lnTo>
                    <a:pt x="17600" y="40209"/>
                  </a:lnTo>
                  <a:lnTo>
                    <a:pt x="18553" y="41689"/>
                  </a:lnTo>
                  <a:lnTo>
                    <a:pt x="20180" y="42675"/>
                  </a:lnTo>
                  <a:lnTo>
                    <a:pt x="25180" y="44259"/>
                  </a:lnTo>
                  <a:lnTo>
                    <a:pt x="38732" y="32185"/>
                  </a:lnTo>
                  <a:lnTo>
                    <a:pt x="41808" y="26542"/>
                  </a:lnTo>
                  <a:lnTo>
                    <a:pt x="44126" y="10679"/>
                  </a:lnTo>
                  <a:lnTo>
                    <a:pt x="44268" y="36"/>
                  </a:lnTo>
                  <a:lnTo>
                    <a:pt x="31841" y="3"/>
                  </a:lnTo>
                  <a:lnTo>
                    <a:pt x="30031" y="994"/>
                  </a:lnTo>
                  <a:lnTo>
                    <a:pt x="28824" y="2647"/>
                  </a:lnTo>
                  <a:lnTo>
                    <a:pt x="26491" y="7130"/>
                  </a:lnTo>
                  <a:lnTo>
                    <a:pt x="20591" y="15232"/>
                  </a:lnTo>
                  <a:lnTo>
                    <a:pt x="17409" y="23916"/>
                  </a:lnTo>
                  <a:lnTo>
                    <a:pt x="8562" y="35706"/>
                  </a:lnTo>
                  <a:lnTo>
                    <a:pt x="16241" y="28029"/>
                  </a:lnTo>
                  <a:lnTo>
                    <a:pt x="17478" y="436"/>
                  </a:lnTo>
                  <a:lnTo>
                    <a:pt x="855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6"/>
            <p:cNvSpPr/>
            <p:nvPr>
              <p:custDataLst>
                <p:tags r:id="rId20"/>
              </p:custDataLst>
            </p:nvPr>
          </p:nvSpPr>
          <p:spPr>
            <a:xfrm>
              <a:off x="10551914" y="5422166"/>
              <a:ext cx="366118" cy="78523"/>
            </a:xfrm>
            <a:custGeom>
              <a:avLst/>
              <a:gdLst/>
              <a:ahLst/>
              <a:cxnLst/>
              <a:rect l="0" t="0" r="0" b="0"/>
              <a:pathLst>
                <a:path w="366118" h="78523">
                  <a:moveTo>
                    <a:pt x="0" y="69592"/>
                  </a:moveTo>
                  <a:lnTo>
                    <a:pt x="0" y="69592"/>
                  </a:lnTo>
                  <a:lnTo>
                    <a:pt x="4741" y="69592"/>
                  </a:lnTo>
                  <a:lnTo>
                    <a:pt x="9713" y="66946"/>
                  </a:lnTo>
                  <a:lnTo>
                    <a:pt x="23916" y="55352"/>
                  </a:lnTo>
                  <a:lnTo>
                    <a:pt x="35739" y="49802"/>
                  </a:lnTo>
                  <a:lnTo>
                    <a:pt x="47628" y="39445"/>
                  </a:lnTo>
                  <a:lnTo>
                    <a:pt x="56226" y="36349"/>
                  </a:lnTo>
                  <a:lnTo>
                    <a:pt x="61296" y="35523"/>
                  </a:lnTo>
                  <a:lnTo>
                    <a:pt x="105466" y="12052"/>
                  </a:lnTo>
                  <a:lnTo>
                    <a:pt x="117680" y="8556"/>
                  </a:lnTo>
                  <a:lnTo>
                    <a:pt x="142970" y="6382"/>
                  </a:lnTo>
                  <a:lnTo>
                    <a:pt x="162223" y="74"/>
                  </a:lnTo>
                  <a:lnTo>
                    <a:pt x="174294" y="0"/>
                  </a:lnTo>
                  <a:lnTo>
                    <a:pt x="215661" y="6582"/>
                  </a:lnTo>
                  <a:lnTo>
                    <a:pt x="238119" y="8010"/>
                  </a:lnTo>
                  <a:lnTo>
                    <a:pt x="260564" y="14764"/>
                  </a:lnTo>
                  <a:lnTo>
                    <a:pt x="279710" y="16759"/>
                  </a:lnTo>
                  <a:lnTo>
                    <a:pt x="296720" y="23033"/>
                  </a:lnTo>
                  <a:lnTo>
                    <a:pt x="306501" y="25086"/>
                  </a:lnTo>
                  <a:lnTo>
                    <a:pt x="317585" y="31821"/>
                  </a:lnTo>
                  <a:lnTo>
                    <a:pt x="328515" y="41160"/>
                  </a:lnTo>
                  <a:lnTo>
                    <a:pt x="334581" y="42316"/>
                  </a:lnTo>
                  <a:lnTo>
                    <a:pt x="336163" y="43471"/>
                  </a:lnTo>
                  <a:lnTo>
                    <a:pt x="337219" y="45232"/>
                  </a:lnTo>
                  <a:lnTo>
                    <a:pt x="337922" y="47399"/>
                  </a:lnTo>
                  <a:lnTo>
                    <a:pt x="339382" y="48843"/>
                  </a:lnTo>
                  <a:lnTo>
                    <a:pt x="343652" y="50449"/>
                  </a:lnTo>
                  <a:lnTo>
                    <a:pt x="345187" y="51868"/>
                  </a:lnTo>
                  <a:lnTo>
                    <a:pt x="346893" y="56093"/>
                  </a:lnTo>
                  <a:lnTo>
                    <a:pt x="348340" y="57616"/>
                  </a:lnTo>
                  <a:lnTo>
                    <a:pt x="352594" y="59308"/>
                  </a:lnTo>
                  <a:lnTo>
                    <a:pt x="354125" y="60752"/>
                  </a:lnTo>
                  <a:lnTo>
                    <a:pt x="357177" y="69556"/>
                  </a:lnTo>
                  <a:lnTo>
                    <a:pt x="357188" y="78489"/>
                  </a:lnTo>
                  <a:lnTo>
                    <a:pt x="366117" y="78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 name="SMARTInkShape-7"/>
          <p:cNvSpPr/>
          <p:nvPr>
            <p:custDataLst>
              <p:tags r:id="rId1"/>
            </p:custDataLst>
          </p:nvPr>
        </p:nvSpPr>
        <p:spPr>
          <a:xfrm>
            <a:off x="9990630" y="1414676"/>
            <a:ext cx="1382703" cy="1273086"/>
          </a:xfrm>
          <a:custGeom>
            <a:avLst/>
            <a:gdLst/>
            <a:ahLst/>
            <a:cxnLst/>
            <a:rect l="0" t="0" r="0" b="0"/>
            <a:pathLst>
              <a:path w="1382703" h="1273086">
                <a:moveTo>
                  <a:pt x="623792" y="85512"/>
                </a:moveTo>
                <a:lnTo>
                  <a:pt x="623792" y="85512"/>
                </a:lnTo>
                <a:lnTo>
                  <a:pt x="616102" y="77823"/>
                </a:lnTo>
                <a:lnTo>
                  <a:pt x="607283" y="76691"/>
                </a:lnTo>
                <a:lnTo>
                  <a:pt x="598362" y="68903"/>
                </a:lnTo>
                <a:lnTo>
                  <a:pt x="554715" y="59288"/>
                </a:lnTo>
                <a:lnTo>
                  <a:pt x="511540" y="58756"/>
                </a:lnTo>
                <a:lnTo>
                  <a:pt x="493177" y="59721"/>
                </a:lnTo>
                <a:lnTo>
                  <a:pt x="448683" y="69747"/>
                </a:lnTo>
                <a:lnTo>
                  <a:pt x="405427" y="79972"/>
                </a:lnTo>
                <a:lnTo>
                  <a:pt x="366257" y="91850"/>
                </a:lnTo>
                <a:lnTo>
                  <a:pt x="347393" y="96319"/>
                </a:lnTo>
                <a:lnTo>
                  <a:pt x="305999" y="117757"/>
                </a:lnTo>
                <a:lnTo>
                  <a:pt x="262589" y="144357"/>
                </a:lnTo>
                <a:lnTo>
                  <a:pt x="223387" y="167650"/>
                </a:lnTo>
                <a:lnTo>
                  <a:pt x="180368" y="199966"/>
                </a:lnTo>
                <a:lnTo>
                  <a:pt x="141624" y="242146"/>
                </a:lnTo>
                <a:lnTo>
                  <a:pt x="108858" y="284875"/>
                </a:lnTo>
                <a:lnTo>
                  <a:pt x="81667" y="324179"/>
                </a:lnTo>
                <a:lnTo>
                  <a:pt x="59160" y="366996"/>
                </a:lnTo>
                <a:lnTo>
                  <a:pt x="41486" y="404558"/>
                </a:lnTo>
                <a:lnTo>
                  <a:pt x="28659" y="444646"/>
                </a:lnTo>
                <a:lnTo>
                  <a:pt x="18998" y="484939"/>
                </a:lnTo>
                <a:lnTo>
                  <a:pt x="10180" y="525236"/>
                </a:lnTo>
                <a:lnTo>
                  <a:pt x="6985" y="569617"/>
                </a:lnTo>
                <a:lnTo>
                  <a:pt x="0" y="607873"/>
                </a:lnTo>
                <a:lnTo>
                  <a:pt x="5104" y="651310"/>
                </a:lnTo>
                <a:lnTo>
                  <a:pt x="7141" y="690024"/>
                </a:lnTo>
                <a:lnTo>
                  <a:pt x="7495" y="725001"/>
                </a:lnTo>
                <a:lnTo>
                  <a:pt x="10245" y="759508"/>
                </a:lnTo>
                <a:lnTo>
                  <a:pt x="20064" y="801391"/>
                </a:lnTo>
                <a:lnTo>
                  <a:pt x="28631" y="836602"/>
                </a:lnTo>
                <a:lnTo>
                  <a:pt x="40416" y="874534"/>
                </a:lnTo>
                <a:lnTo>
                  <a:pt x="52298" y="918775"/>
                </a:lnTo>
                <a:lnTo>
                  <a:pt x="67176" y="959998"/>
                </a:lnTo>
                <a:lnTo>
                  <a:pt x="77097" y="980390"/>
                </a:lnTo>
                <a:lnTo>
                  <a:pt x="105319" y="1023066"/>
                </a:lnTo>
                <a:lnTo>
                  <a:pt x="134361" y="1064797"/>
                </a:lnTo>
                <a:lnTo>
                  <a:pt x="171629" y="1106472"/>
                </a:lnTo>
                <a:lnTo>
                  <a:pt x="213043" y="1141077"/>
                </a:lnTo>
                <a:lnTo>
                  <a:pt x="254700" y="1176255"/>
                </a:lnTo>
                <a:lnTo>
                  <a:pt x="298106" y="1195624"/>
                </a:lnTo>
                <a:lnTo>
                  <a:pt x="339696" y="1213616"/>
                </a:lnTo>
                <a:lnTo>
                  <a:pt x="375840" y="1232932"/>
                </a:lnTo>
                <a:lnTo>
                  <a:pt x="418683" y="1243976"/>
                </a:lnTo>
                <a:lnTo>
                  <a:pt x="458353" y="1258354"/>
                </a:lnTo>
                <a:lnTo>
                  <a:pt x="493658" y="1263069"/>
                </a:lnTo>
                <a:lnTo>
                  <a:pt x="535293" y="1264878"/>
                </a:lnTo>
                <a:lnTo>
                  <a:pt x="569788" y="1270265"/>
                </a:lnTo>
                <a:lnTo>
                  <a:pt x="608563" y="1272302"/>
                </a:lnTo>
                <a:lnTo>
                  <a:pt x="642761" y="1272906"/>
                </a:lnTo>
                <a:lnTo>
                  <a:pt x="686297" y="1273085"/>
                </a:lnTo>
                <a:lnTo>
                  <a:pt x="729183" y="1270499"/>
                </a:lnTo>
                <a:lnTo>
                  <a:pt x="769227" y="1264064"/>
                </a:lnTo>
                <a:lnTo>
                  <a:pt x="811653" y="1256650"/>
                </a:lnTo>
                <a:lnTo>
                  <a:pt x="843940" y="1248438"/>
                </a:lnTo>
                <a:lnTo>
                  <a:pt x="884151" y="1240148"/>
                </a:lnTo>
                <a:lnTo>
                  <a:pt x="918224" y="1230416"/>
                </a:lnTo>
                <a:lnTo>
                  <a:pt x="958857" y="1216398"/>
                </a:lnTo>
                <a:lnTo>
                  <a:pt x="999339" y="1204527"/>
                </a:lnTo>
                <a:lnTo>
                  <a:pt x="1032304" y="1188533"/>
                </a:lnTo>
                <a:lnTo>
                  <a:pt x="1046454" y="1183954"/>
                </a:lnTo>
                <a:lnTo>
                  <a:pt x="1090198" y="1160712"/>
                </a:lnTo>
                <a:lnTo>
                  <a:pt x="1132731" y="1136607"/>
                </a:lnTo>
                <a:lnTo>
                  <a:pt x="1174453" y="1109819"/>
                </a:lnTo>
                <a:lnTo>
                  <a:pt x="1213702" y="1078583"/>
                </a:lnTo>
                <a:lnTo>
                  <a:pt x="1225302" y="1069603"/>
                </a:lnTo>
                <a:lnTo>
                  <a:pt x="1260797" y="1028642"/>
                </a:lnTo>
                <a:lnTo>
                  <a:pt x="1291353" y="984317"/>
                </a:lnTo>
                <a:lnTo>
                  <a:pt x="1311398" y="958712"/>
                </a:lnTo>
                <a:lnTo>
                  <a:pt x="1328065" y="920299"/>
                </a:lnTo>
                <a:lnTo>
                  <a:pt x="1349110" y="880640"/>
                </a:lnTo>
                <a:lnTo>
                  <a:pt x="1361556" y="841854"/>
                </a:lnTo>
                <a:lnTo>
                  <a:pt x="1371824" y="799904"/>
                </a:lnTo>
                <a:lnTo>
                  <a:pt x="1376351" y="758878"/>
                </a:lnTo>
                <a:lnTo>
                  <a:pt x="1381964" y="716214"/>
                </a:lnTo>
                <a:lnTo>
                  <a:pt x="1382702" y="671618"/>
                </a:lnTo>
                <a:lnTo>
                  <a:pt x="1381800" y="627228"/>
                </a:lnTo>
                <a:lnTo>
                  <a:pt x="1375743" y="590972"/>
                </a:lnTo>
                <a:lnTo>
                  <a:pt x="1371790" y="557739"/>
                </a:lnTo>
                <a:lnTo>
                  <a:pt x="1364335" y="530694"/>
                </a:lnTo>
                <a:lnTo>
                  <a:pt x="1349992" y="489785"/>
                </a:lnTo>
                <a:lnTo>
                  <a:pt x="1330439" y="445837"/>
                </a:lnTo>
                <a:lnTo>
                  <a:pt x="1316351" y="402886"/>
                </a:lnTo>
                <a:lnTo>
                  <a:pt x="1295714" y="358546"/>
                </a:lnTo>
                <a:lnTo>
                  <a:pt x="1273137" y="320393"/>
                </a:lnTo>
                <a:lnTo>
                  <a:pt x="1245500" y="281145"/>
                </a:lnTo>
                <a:lnTo>
                  <a:pt x="1211899" y="238200"/>
                </a:lnTo>
                <a:lnTo>
                  <a:pt x="1181346" y="197316"/>
                </a:lnTo>
                <a:lnTo>
                  <a:pt x="1144703" y="152935"/>
                </a:lnTo>
                <a:lnTo>
                  <a:pt x="1105676" y="119783"/>
                </a:lnTo>
                <a:lnTo>
                  <a:pt x="1064149" y="88413"/>
                </a:lnTo>
                <a:lnTo>
                  <a:pt x="1024821" y="66037"/>
                </a:lnTo>
                <a:lnTo>
                  <a:pt x="981262" y="44911"/>
                </a:lnTo>
                <a:lnTo>
                  <a:pt x="943456" y="34089"/>
                </a:lnTo>
                <a:lnTo>
                  <a:pt x="905116" y="24660"/>
                </a:lnTo>
                <a:lnTo>
                  <a:pt x="866956" y="20576"/>
                </a:lnTo>
                <a:lnTo>
                  <a:pt x="844999" y="16000"/>
                </a:lnTo>
                <a:lnTo>
                  <a:pt x="804523" y="14187"/>
                </a:lnTo>
                <a:lnTo>
                  <a:pt x="791994" y="14107"/>
                </a:lnTo>
                <a:lnTo>
                  <a:pt x="785199" y="11443"/>
                </a:lnTo>
                <a:lnTo>
                  <a:pt x="781998" y="9343"/>
                </a:lnTo>
                <a:lnTo>
                  <a:pt x="756466" y="5974"/>
                </a:lnTo>
                <a:lnTo>
                  <a:pt x="713189" y="5193"/>
                </a:lnTo>
                <a:lnTo>
                  <a:pt x="673569" y="5146"/>
                </a:lnTo>
                <a:lnTo>
                  <a:pt x="657281" y="4153"/>
                </a:lnTo>
                <a:lnTo>
                  <a:pt x="649260" y="404"/>
                </a:lnTo>
                <a:lnTo>
                  <a:pt x="645732" y="0"/>
                </a:lnTo>
                <a:lnTo>
                  <a:pt x="603628" y="4972"/>
                </a:lnTo>
                <a:lnTo>
                  <a:pt x="576303" y="6121"/>
                </a:lnTo>
                <a:lnTo>
                  <a:pt x="549468" y="20374"/>
                </a:lnTo>
                <a:lnTo>
                  <a:pt x="534495" y="31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1" name="SMARTInkShape-Group3"/>
          <p:cNvGrpSpPr/>
          <p:nvPr/>
        </p:nvGrpSpPr>
        <p:grpSpPr>
          <a:xfrm>
            <a:off x="10239763" y="1705986"/>
            <a:ext cx="338941" cy="240154"/>
            <a:chOff x="10239763" y="1705986"/>
            <a:chExt cx="338941" cy="240154"/>
          </a:xfrm>
        </p:grpSpPr>
        <p:sp>
          <p:nvSpPr>
            <p:cNvPr id="19" name="SMARTInkShape-8"/>
            <p:cNvSpPr/>
            <p:nvPr>
              <p:custDataLst>
                <p:tags r:id="rId13"/>
              </p:custDataLst>
            </p:nvPr>
          </p:nvSpPr>
          <p:spPr>
            <a:xfrm>
              <a:off x="10239763" y="1705986"/>
              <a:ext cx="338941" cy="79953"/>
            </a:xfrm>
            <a:custGeom>
              <a:avLst/>
              <a:gdLst/>
              <a:ahLst/>
              <a:cxnLst/>
              <a:rect l="0" t="0" r="0" b="0"/>
              <a:pathLst>
                <a:path w="338941" h="79953">
                  <a:moveTo>
                    <a:pt x="26401" y="71022"/>
                  </a:moveTo>
                  <a:lnTo>
                    <a:pt x="26401" y="71022"/>
                  </a:lnTo>
                  <a:lnTo>
                    <a:pt x="9278" y="62460"/>
                  </a:lnTo>
                  <a:lnTo>
                    <a:pt x="0" y="62102"/>
                  </a:lnTo>
                  <a:lnTo>
                    <a:pt x="4468" y="52614"/>
                  </a:lnTo>
                  <a:lnTo>
                    <a:pt x="6818" y="49820"/>
                  </a:lnTo>
                  <a:lnTo>
                    <a:pt x="48611" y="21045"/>
                  </a:lnTo>
                  <a:lnTo>
                    <a:pt x="78192" y="11283"/>
                  </a:lnTo>
                  <a:lnTo>
                    <a:pt x="120791" y="2742"/>
                  </a:lnTo>
                  <a:lnTo>
                    <a:pt x="163135" y="0"/>
                  </a:lnTo>
                  <a:lnTo>
                    <a:pt x="206048" y="2285"/>
                  </a:lnTo>
                  <a:lnTo>
                    <a:pt x="245662" y="12024"/>
                  </a:lnTo>
                  <a:lnTo>
                    <a:pt x="287592" y="32358"/>
                  </a:lnTo>
                  <a:lnTo>
                    <a:pt x="329561" y="61679"/>
                  </a:lnTo>
                  <a:lnTo>
                    <a:pt x="329878" y="66710"/>
                  </a:lnTo>
                  <a:lnTo>
                    <a:pt x="330914" y="68147"/>
                  </a:lnTo>
                  <a:lnTo>
                    <a:pt x="334711" y="69744"/>
                  </a:lnTo>
                  <a:lnTo>
                    <a:pt x="336122" y="71162"/>
                  </a:lnTo>
                  <a:lnTo>
                    <a:pt x="338940" y="799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SMARTInkShape-9"/>
            <p:cNvSpPr/>
            <p:nvPr>
              <p:custDataLst>
                <p:tags r:id="rId14"/>
              </p:custDataLst>
            </p:nvPr>
          </p:nvSpPr>
          <p:spPr>
            <a:xfrm>
              <a:off x="10373843" y="1848978"/>
              <a:ext cx="96286" cy="97162"/>
            </a:xfrm>
            <a:custGeom>
              <a:avLst/>
              <a:gdLst/>
              <a:ahLst/>
              <a:cxnLst/>
              <a:rect l="0" t="0" r="0" b="0"/>
              <a:pathLst>
                <a:path w="96286" h="97162">
                  <a:moveTo>
                    <a:pt x="35196" y="53045"/>
                  </a:moveTo>
                  <a:lnTo>
                    <a:pt x="35196" y="53045"/>
                  </a:lnTo>
                  <a:lnTo>
                    <a:pt x="35196" y="78116"/>
                  </a:lnTo>
                  <a:lnTo>
                    <a:pt x="36188" y="78689"/>
                  </a:lnTo>
                  <a:lnTo>
                    <a:pt x="39937" y="79326"/>
                  </a:lnTo>
                  <a:lnTo>
                    <a:pt x="53288" y="86835"/>
                  </a:lnTo>
                  <a:lnTo>
                    <a:pt x="56187" y="87478"/>
                  </a:lnTo>
                  <a:lnTo>
                    <a:pt x="58120" y="86915"/>
                  </a:lnTo>
                  <a:lnTo>
                    <a:pt x="59407" y="85547"/>
                  </a:lnTo>
                  <a:lnTo>
                    <a:pt x="60267" y="83643"/>
                  </a:lnTo>
                  <a:lnTo>
                    <a:pt x="78540" y="67977"/>
                  </a:lnTo>
                  <a:lnTo>
                    <a:pt x="84226" y="58689"/>
                  </a:lnTo>
                  <a:lnTo>
                    <a:pt x="96285" y="24625"/>
                  </a:lnTo>
                  <a:lnTo>
                    <a:pt x="95766" y="21200"/>
                  </a:lnTo>
                  <a:lnTo>
                    <a:pt x="92544" y="14749"/>
                  </a:lnTo>
                  <a:lnTo>
                    <a:pt x="81416" y="1266"/>
                  </a:lnTo>
                  <a:lnTo>
                    <a:pt x="70830" y="0"/>
                  </a:lnTo>
                  <a:lnTo>
                    <a:pt x="63270" y="2350"/>
                  </a:lnTo>
                  <a:lnTo>
                    <a:pt x="41134" y="15722"/>
                  </a:lnTo>
                  <a:lnTo>
                    <a:pt x="23680" y="41712"/>
                  </a:lnTo>
                  <a:lnTo>
                    <a:pt x="8565" y="70599"/>
                  </a:lnTo>
                  <a:lnTo>
                    <a:pt x="13194" y="70815"/>
                  </a:lnTo>
                  <a:lnTo>
                    <a:pt x="32350" y="63208"/>
                  </a:lnTo>
                  <a:lnTo>
                    <a:pt x="39093" y="57600"/>
                  </a:lnTo>
                  <a:lnTo>
                    <a:pt x="47374" y="44914"/>
                  </a:lnTo>
                  <a:lnTo>
                    <a:pt x="52908" y="26877"/>
                  </a:lnTo>
                  <a:lnTo>
                    <a:pt x="53011" y="21700"/>
                  </a:lnTo>
                  <a:lnTo>
                    <a:pt x="52034" y="20242"/>
                  </a:lnTo>
                  <a:lnTo>
                    <a:pt x="50389" y="19270"/>
                  </a:lnTo>
                  <a:lnTo>
                    <a:pt x="48302" y="18622"/>
                  </a:lnTo>
                  <a:lnTo>
                    <a:pt x="45918" y="19183"/>
                  </a:lnTo>
                  <a:lnTo>
                    <a:pt x="34962" y="24565"/>
                  </a:lnTo>
                  <a:lnTo>
                    <a:pt x="32064" y="25129"/>
                  </a:lnTo>
                  <a:lnTo>
                    <a:pt x="26198" y="31047"/>
                  </a:lnTo>
                  <a:lnTo>
                    <a:pt x="3443" y="64974"/>
                  </a:lnTo>
                  <a:lnTo>
                    <a:pt x="261" y="79251"/>
                  </a:lnTo>
                  <a:lnTo>
                    <a:pt x="0" y="82422"/>
                  </a:lnTo>
                  <a:lnTo>
                    <a:pt x="1810" y="85528"/>
                  </a:lnTo>
                  <a:lnTo>
                    <a:pt x="14900" y="95896"/>
                  </a:lnTo>
                  <a:lnTo>
                    <a:pt x="26096" y="97161"/>
                  </a:lnTo>
                  <a:lnTo>
                    <a:pt x="41980" y="92796"/>
                  </a:lnTo>
                  <a:lnTo>
                    <a:pt x="61985" y="798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5" name="SMARTInkShape-Group4"/>
          <p:cNvGrpSpPr/>
          <p:nvPr/>
        </p:nvGrpSpPr>
        <p:grpSpPr>
          <a:xfrm>
            <a:off x="10462617" y="1679978"/>
            <a:ext cx="696517" cy="641742"/>
            <a:chOff x="10462617" y="1679978"/>
            <a:chExt cx="696517" cy="641742"/>
          </a:xfrm>
        </p:grpSpPr>
        <p:sp>
          <p:nvSpPr>
            <p:cNvPr id="22" name="SMARTInkShape-10"/>
            <p:cNvSpPr/>
            <p:nvPr>
              <p:custDataLst>
                <p:tags r:id="rId10"/>
              </p:custDataLst>
            </p:nvPr>
          </p:nvSpPr>
          <p:spPr>
            <a:xfrm>
              <a:off x="10828734" y="1679978"/>
              <a:ext cx="330400" cy="79171"/>
            </a:xfrm>
            <a:custGeom>
              <a:avLst/>
              <a:gdLst/>
              <a:ahLst/>
              <a:cxnLst/>
              <a:rect l="0" t="0" r="0" b="0"/>
              <a:pathLst>
                <a:path w="330400" h="79171">
                  <a:moveTo>
                    <a:pt x="0" y="70241"/>
                  </a:moveTo>
                  <a:lnTo>
                    <a:pt x="0" y="70241"/>
                  </a:lnTo>
                  <a:lnTo>
                    <a:pt x="39293" y="35689"/>
                  </a:lnTo>
                  <a:lnTo>
                    <a:pt x="77289" y="20458"/>
                  </a:lnTo>
                  <a:lnTo>
                    <a:pt x="113897" y="7895"/>
                  </a:lnTo>
                  <a:lnTo>
                    <a:pt x="156919" y="0"/>
                  </a:lnTo>
                  <a:lnTo>
                    <a:pt x="198051" y="1686"/>
                  </a:lnTo>
                  <a:lnTo>
                    <a:pt x="234913" y="6538"/>
                  </a:lnTo>
                  <a:lnTo>
                    <a:pt x="276511" y="15317"/>
                  </a:lnTo>
                  <a:lnTo>
                    <a:pt x="292493" y="25745"/>
                  </a:lnTo>
                  <a:lnTo>
                    <a:pt x="328596" y="59526"/>
                  </a:lnTo>
                  <a:lnTo>
                    <a:pt x="329597" y="63163"/>
                  </a:lnTo>
                  <a:lnTo>
                    <a:pt x="330399" y="791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SMARTInkShape-11"/>
            <p:cNvSpPr/>
            <p:nvPr>
              <p:custDataLst>
                <p:tags r:id="rId11"/>
              </p:custDataLst>
            </p:nvPr>
          </p:nvSpPr>
          <p:spPr>
            <a:xfrm>
              <a:off x="10900186" y="1848445"/>
              <a:ext cx="62349" cy="80320"/>
            </a:xfrm>
            <a:custGeom>
              <a:avLst/>
              <a:gdLst/>
              <a:ahLst/>
              <a:cxnLst/>
              <a:rect l="0" t="0" r="0" b="0"/>
              <a:pathLst>
                <a:path w="62349" h="80320">
                  <a:moveTo>
                    <a:pt x="17845" y="0"/>
                  </a:moveTo>
                  <a:lnTo>
                    <a:pt x="17845" y="0"/>
                  </a:lnTo>
                  <a:lnTo>
                    <a:pt x="9283" y="8562"/>
                  </a:lnTo>
                  <a:lnTo>
                    <a:pt x="7996" y="22123"/>
                  </a:lnTo>
                  <a:lnTo>
                    <a:pt x="1862" y="35385"/>
                  </a:lnTo>
                  <a:lnTo>
                    <a:pt x="356" y="47559"/>
                  </a:lnTo>
                  <a:lnTo>
                    <a:pt x="2797" y="53549"/>
                  </a:lnTo>
                  <a:lnTo>
                    <a:pt x="6196" y="59518"/>
                  </a:lnTo>
                  <a:lnTo>
                    <a:pt x="7708" y="65479"/>
                  </a:lnTo>
                  <a:lnTo>
                    <a:pt x="9102" y="67465"/>
                  </a:lnTo>
                  <a:lnTo>
                    <a:pt x="11024" y="68789"/>
                  </a:lnTo>
                  <a:lnTo>
                    <a:pt x="15806" y="70261"/>
                  </a:lnTo>
                  <a:lnTo>
                    <a:pt x="21238" y="70915"/>
                  </a:lnTo>
                  <a:lnTo>
                    <a:pt x="26959" y="68559"/>
                  </a:lnTo>
                  <a:lnTo>
                    <a:pt x="32810" y="65198"/>
                  </a:lnTo>
                  <a:lnTo>
                    <a:pt x="38718" y="63703"/>
                  </a:lnTo>
                  <a:lnTo>
                    <a:pt x="40690" y="62313"/>
                  </a:lnTo>
                  <a:lnTo>
                    <a:pt x="42004" y="60394"/>
                  </a:lnTo>
                  <a:lnTo>
                    <a:pt x="42881" y="58122"/>
                  </a:lnTo>
                  <a:lnTo>
                    <a:pt x="44458" y="56607"/>
                  </a:lnTo>
                  <a:lnTo>
                    <a:pt x="54117" y="51531"/>
                  </a:lnTo>
                  <a:lnTo>
                    <a:pt x="56910" y="49237"/>
                  </a:lnTo>
                  <a:lnTo>
                    <a:pt x="60012" y="41396"/>
                  </a:lnTo>
                  <a:lnTo>
                    <a:pt x="62348" y="22904"/>
                  </a:lnTo>
                  <a:lnTo>
                    <a:pt x="61404" y="21222"/>
                  </a:lnTo>
                  <a:lnTo>
                    <a:pt x="59784" y="20102"/>
                  </a:lnTo>
                  <a:lnTo>
                    <a:pt x="54793" y="18302"/>
                  </a:lnTo>
                  <a:lnTo>
                    <a:pt x="40540" y="25076"/>
                  </a:lnTo>
                  <a:lnTo>
                    <a:pt x="10202" y="52415"/>
                  </a:lnTo>
                  <a:lnTo>
                    <a:pt x="4527" y="60668"/>
                  </a:lnTo>
                  <a:lnTo>
                    <a:pt x="1332" y="70893"/>
                  </a:lnTo>
                  <a:lnTo>
                    <a:pt x="9" y="80203"/>
                  </a:lnTo>
                  <a:lnTo>
                    <a:pt x="4733" y="80319"/>
                  </a:lnTo>
                  <a:lnTo>
                    <a:pt x="9703" y="75054"/>
                  </a:lnTo>
                  <a:lnTo>
                    <a:pt x="15219" y="68084"/>
                  </a:lnTo>
                  <a:lnTo>
                    <a:pt x="29796" y="58502"/>
                  </a:lnTo>
                  <a:lnTo>
                    <a:pt x="33079" y="53121"/>
                  </a:lnTo>
                  <a:lnTo>
                    <a:pt x="35186" y="41582"/>
                  </a:lnTo>
                  <a:lnTo>
                    <a:pt x="35691" y="19621"/>
                  </a:lnTo>
                  <a:lnTo>
                    <a:pt x="34703" y="19034"/>
                  </a:lnTo>
                  <a:lnTo>
                    <a:pt x="28015" y="18014"/>
                  </a:lnTo>
                  <a:lnTo>
                    <a:pt x="19890" y="24027"/>
                  </a:lnTo>
                  <a:lnTo>
                    <a:pt x="14455" y="25562"/>
                  </a:lnTo>
                  <a:lnTo>
                    <a:pt x="8732" y="31535"/>
                  </a:lnTo>
                  <a:lnTo>
                    <a:pt x="3872" y="39813"/>
                  </a:lnTo>
                  <a:lnTo>
                    <a:pt x="1137" y="50051"/>
                  </a:lnTo>
                  <a:lnTo>
                    <a:pt x="0" y="70035"/>
                  </a:lnTo>
                  <a:lnTo>
                    <a:pt x="987" y="70503"/>
                  </a:lnTo>
                  <a:lnTo>
                    <a:pt x="26775" y="71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SMARTInkShape-12"/>
            <p:cNvSpPr/>
            <p:nvPr>
              <p:custDataLst>
                <p:tags r:id="rId12"/>
              </p:custDataLst>
            </p:nvPr>
          </p:nvSpPr>
          <p:spPr>
            <a:xfrm>
              <a:off x="10462617" y="2170353"/>
              <a:ext cx="696517" cy="151367"/>
            </a:xfrm>
            <a:custGeom>
              <a:avLst/>
              <a:gdLst/>
              <a:ahLst/>
              <a:cxnLst/>
              <a:rect l="0" t="0" r="0" b="0"/>
              <a:pathLst>
                <a:path w="696517" h="151367">
                  <a:moveTo>
                    <a:pt x="0" y="151366"/>
                  </a:moveTo>
                  <a:lnTo>
                    <a:pt x="0" y="151366"/>
                  </a:lnTo>
                  <a:lnTo>
                    <a:pt x="16781" y="144298"/>
                  </a:lnTo>
                  <a:lnTo>
                    <a:pt x="20118" y="143677"/>
                  </a:lnTo>
                  <a:lnTo>
                    <a:pt x="22341" y="142271"/>
                  </a:lnTo>
                  <a:lnTo>
                    <a:pt x="23824" y="140342"/>
                  </a:lnTo>
                  <a:lnTo>
                    <a:pt x="24813" y="138063"/>
                  </a:lnTo>
                  <a:lnTo>
                    <a:pt x="35685" y="130116"/>
                  </a:lnTo>
                  <a:lnTo>
                    <a:pt x="55827" y="120015"/>
                  </a:lnTo>
                  <a:lnTo>
                    <a:pt x="96562" y="91103"/>
                  </a:lnTo>
                  <a:lnTo>
                    <a:pt x="140868" y="68550"/>
                  </a:lnTo>
                  <a:lnTo>
                    <a:pt x="155873" y="58996"/>
                  </a:lnTo>
                  <a:lnTo>
                    <a:pt x="197845" y="42132"/>
                  </a:lnTo>
                  <a:lnTo>
                    <a:pt x="227292" y="31026"/>
                  </a:lnTo>
                  <a:lnTo>
                    <a:pt x="269242" y="17793"/>
                  </a:lnTo>
                  <a:lnTo>
                    <a:pt x="306890" y="9336"/>
                  </a:lnTo>
                  <a:lnTo>
                    <a:pt x="351074" y="1786"/>
                  </a:lnTo>
                  <a:lnTo>
                    <a:pt x="394013" y="0"/>
                  </a:lnTo>
                  <a:lnTo>
                    <a:pt x="431048" y="4432"/>
                  </a:lnTo>
                  <a:lnTo>
                    <a:pt x="466844" y="14818"/>
                  </a:lnTo>
                  <a:lnTo>
                    <a:pt x="504782" y="23778"/>
                  </a:lnTo>
                  <a:lnTo>
                    <a:pt x="541454" y="30583"/>
                  </a:lnTo>
                  <a:lnTo>
                    <a:pt x="577441" y="44375"/>
                  </a:lnTo>
                  <a:lnTo>
                    <a:pt x="615558" y="60889"/>
                  </a:lnTo>
                  <a:lnTo>
                    <a:pt x="651381" y="86050"/>
                  </a:lnTo>
                  <a:lnTo>
                    <a:pt x="657604" y="88602"/>
                  </a:lnTo>
                  <a:lnTo>
                    <a:pt x="681625" y="109800"/>
                  </a:lnTo>
                  <a:lnTo>
                    <a:pt x="684937" y="115694"/>
                  </a:lnTo>
                  <a:lnTo>
                    <a:pt x="687063" y="122822"/>
                  </a:lnTo>
                  <a:lnTo>
                    <a:pt x="696134" y="133093"/>
                  </a:lnTo>
                  <a:lnTo>
                    <a:pt x="696516" y="1513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6" name="SMARTInkShape-13"/>
          <p:cNvSpPr/>
          <p:nvPr>
            <p:custDataLst>
              <p:tags r:id="rId2"/>
            </p:custDataLst>
          </p:nvPr>
        </p:nvSpPr>
        <p:spPr>
          <a:xfrm>
            <a:off x="578850" y="4055342"/>
            <a:ext cx="846900" cy="838104"/>
          </a:xfrm>
          <a:custGeom>
            <a:avLst/>
            <a:gdLst/>
            <a:ahLst/>
            <a:cxnLst/>
            <a:rect l="0" t="0" r="0" b="0"/>
            <a:pathLst>
              <a:path w="846900" h="838104">
                <a:moveTo>
                  <a:pt x="632611" y="70174"/>
                </a:moveTo>
                <a:lnTo>
                  <a:pt x="632611" y="70174"/>
                </a:lnTo>
                <a:lnTo>
                  <a:pt x="589678" y="28233"/>
                </a:lnTo>
                <a:lnTo>
                  <a:pt x="575793" y="20484"/>
                </a:lnTo>
                <a:lnTo>
                  <a:pt x="541685" y="9059"/>
                </a:lnTo>
                <a:lnTo>
                  <a:pt x="516424" y="6949"/>
                </a:lnTo>
                <a:lnTo>
                  <a:pt x="500400" y="1610"/>
                </a:lnTo>
                <a:lnTo>
                  <a:pt x="473824" y="580"/>
                </a:lnTo>
                <a:lnTo>
                  <a:pt x="430302" y="6536"/>
                </a:lnTo>
                <a:lnTo>
                  <a:pt x="396269" y="8435"/>
                </a:lnTo>
                <a:lnTo>
                  <a:pt x="352799" y="17335"/>
                </a:lnTo>
                <a:lnTo>
                  <a:pt x="310000" y="33388"/>
                </a:lnTo>
                <a:lnTo>
                  <a:pt x="268303" y="58850"/>
                </a:lnTo>
                <a:lnTo>
                  <a:pt x="224928" y="86680"/>
                </a:lnTo>
                <a:lnTo>
                  <a:pt x="182711" y="124750"/>
                </a:lnTo>
                <a:lnTo>
                  <a:pt x="139411" y="163387"/>
                </a:lnTo>
                <a:lnTo>
                  <a:pt x="101298" y="207452"/>
                </a:lnTo>
                <a:lnTo>
                  <a:pt x="76288" y="251777"/>
                </a:lnTo>
                <a:lnTo>
                  <a:pt x="47430" y="295611"/>
                </a:lnTo>
                <a:lnTo>
                  <a:pt x="31504" y="335536"/>
                </a:lnTo>
                <a:lnTo>
                  <a:pt x="19470" y="374276"/>
                </a:lnTo>
                <a:lnTo>
                  <a:pt x="10185" y="413825"/>
                </a:lnTo>
                <a:lnTo>
                  <a:pt x="3316" y="450815"/>
                </a:lnTo>
                <a:lnTo>
                  <a:pt x="0" y="475211"/>
                </a:lnTo>
                <a:lnTo>
                  <a:pt x="6008" y="519642"/>
                </a:lnTo>
                <a:lnTo>
                  <a:pt x="16749" y="555906"/>
                </a:lnTo>
                <a:lnTo>
                  <a:pt x="31383" y="598115"/>
                </a:lnTo>
                <a:lnTo>
                  <a:pt x="50200" y="637539"/>
                </a:lnTo>
                <a:lnTo>
                  <a:pt x="71776" y="680841"/>
                </a:lnTo>
                <a:lnTo>
                  <a:pt x="107805" y="723805"/>
                </a:lnTo>
                <a:lnTo>
                  <a:pt x="124225" y="737777"/>
                </a:lnTo>
                <a:lnTo>
                  <a:pt x="134802" y="745902"/>
                </a:lnTo>
                <a:lnTo>
                  <a:pt x="149312" y="761633"/>
                </a:lnTo>
                <a:lnTo>
                  <a:pt x="189975" y="785880"/>
                </a:lnTo>
                <a:lnTo>
                  <a:pt x="233058" y="802191"/>
                </a:lnTo>
                <a:lnTo>
                  <a:pt x="260841" y="816270"/>
                </a:lnTo>
                <a:lnTo>
                  <a:pt x="298270" y="826054"/>
                </a:lnTo>
                <a:lnTo>
                  <a:pt x="336859" y="831222"/>
                </a:lnTo>
                <a:lnTo>
                  <a:pt x="377294" y="837218"/>
                </a:lnTo>
                <a:lnTo>
                  <a:pt x="421596" y="838007"/>
                </a:lnTo>
                <a:lnTo>
                  <a:pt x="459813" y="838103"/>
                </a:lnTo>
                <a:lnTo>
                  <a:pt x="480980" y="837128"/>
                </a:lnTo>
                <a:lnTo>
                  <a:pt x="519616" y="827103"/>
                </a:lnTo>
                <a:lnTo>
                  <a:pt x="554452" y="819183"/>
                </a:lnTo>
                <a:lnTo>
                  <a:pt x="596016" y="798005"/>
                </a:lnTo>
                <a:lnTo>
                  <a:pt x="618694" y="789081"/>
                </a:lnTo>
                <a:lnTo>
                  <a:pt x="662017" y="759921"/>
                </a:lnTo>
                <a:lnTo>
                  <a:pt x="673295" y="746714"/>
                </a:lnTo>
                <a:lnTo>
                  <a:pt x="682920" y="739935"/>
                </a:lnTo>
                <a:lnTo>
                  <a:pt x="693048" y="727233"/>
                </a:lnTo>
                <a:lnTo>
                  <a:pt x="713745" y="708257"/>
                </a:lnTo>
                <a:lnTo>
                  <a:pt x="742845" y="672968"/>
                </a:lnTo>
                <a:lnTo>
                  <a:pt x="769222" y="633928"/>
                </a:lnTo>
                <a:lnTo>
                  <a:pt x="798290" y="593396"/>
                </a:lnTo>
                <a:lnTo>
                  <a:pt x="821606" y="549081"/>
                </a:lnTo>
                <a:lnTo>
                  <a:pt x="833728" y="510862"/>
                </a:lnTo>
                <a:lnTo>
                  <a:pt x="842172" y="471050"/>
                </a:lnTo>
                <a:lnTo>
                  <a:pt x="845985" y="430957"/>
                </a:lnTo>
                <a:lnTo>
                  <a:pt x="846738" y="396579"/>
                </a:lnTo>
                <a:lnTo>
                  <a:pt x="846899" y="352789"/>
                </a:lnTo>
                <a:lnTo>
                  <a:pt x="844273" y="312713"/>
                </a:lnTo>
                <a:lnTo>
                  <a:pt x="837828" y="272953"/>
                </a:lnTo>
                <a:lnTo>
                  <a:pt x="830414" y="235306"/>
                </a:lnTo>
                <a:lnTo>
                  <a:pt x="819528" y="197238"/>
                </a:lnTo>
                <a:lnTo>
                  <a:pt x="802222" y="162297"/>
                </a:lnTo>
                <a:lnTo>
                  <a:pt x="796298" y="152789"/>
                </a:lnTo>
                <a:lnTo>
                  <a:pt x="781765" y="125078"/>
                </a:lnTo>
                <a:lnTo>
                  <a:pt x="741792" y="81232"/>
                </a:lnTo>
                <a:lnTo>
                  <a:pt x="701418" y="43401"/>
                </a:lnTo>
                <a:lnTo>
                  <a:pt x="659275" y="19602"/>
                </a:lnTo>
                <a:lnTo>
                  <a:pt x="617566" y="7677"/>
                </a:lnTo>
                <a:lnTo>
                  <a:pt x="573487" y="110"/>
                </a:lnTo>
                <a:lnTo>
                  <a:pt x="542182" y="0"/>
                </a:lnTo>
                <a:lnTo>
                  <a:pt x="498644" y="6862"/>
                </a:lnTo>
                <a:lnTo>
                  <a:pt x="471877" y="76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1" name="SMARTInkShape-Group6"/>
          <p:cNvGrpSpPr/>
          <p:nvPr/>
        </p:nvGrpSpPr>
        <p:grpSpPr>
          <a:xfrm>
            <a:off x="791766" y="4125670"/>
            <a:ext cx="526852" cy="222966"/>
            <a:chOff x="791766" y="4125670"/>
            <a:chExt cx="526852" cy="222966"/>
          </a:xfrm>
        </p:grpSpPr>
        <p:sp>
          <p:nvSpPr>
            <p:cNvPr id="27" name="SMARTInkShape-14"/>
            <p:cNvSpPr/>
            <p:nvPr>
              <p:custDataLst>
                <p:tags r:id="rId6"/>
              </p:custDataLst>
            </p:nvPr>
          </p:nvSpPr>
          <p:spPr>
            <a:xfrm>
              <a:off x="791766" y="4125670"/>
              <a:ext cx="223243" cy="80214"/>
            </a:xfrm>
            <a:custGeom>
              <a:avLst/>
              <a:gdLst/>
              <a:ahLst/>
              <a:cxnLst/>
              <a:rect l="0" t="0" r="0" b="0"/>
              <a:pathLst>
                <a:path w="223243" h="80214">
                  <a:moveTo>
                    <a:pt x="0" y="80213"/>
                  </a:moveTo>
                  <a:lnTo>
                    <a:pt x="0" y="80213"/>
                  </a:lnTo>
                  <a:lnTo>
                    <a:pt x="14239" y="64982"/>
                  </a:lnTo>
                  <a:lnTo>
                    <a:pt x="16250" y="59222"/>
                  </a:lnTo>
                  <a:lnTo>
                    <a:pt x="22436" y="53355"/>
                  </a:lnTo>
                  <a:lnTo>
                    <a:pt x="61465" y="20681"/>
                  </a:lnTo>
                  <a:lnTo>
                    <a:pt x="105864" y="3814"/>
                  </a:lnTo>
                  <a:lnTo>
                    <a:pt x="144327" y="0"/>
                  </a:lnTo>
                  <a:lnTo>
                    <a:pt x="186360" y="8230"/>
                  </a:lnTo>
                  <a:lnTo>
                    <a:pt x="193952" y="9525"/>
                  </a:lnTo>
                  <a:lnTo>
                    <a:pt x="223242" y="17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SMARTInkShape-15"/>
            <p:cNvSpPr/>
            <p:nvPr>
              <p:custDataLst>
                <p:tags r:id="rId7"/>
              </p:custDataLst>
            </p:nvPr>
          </p:nvSpPr>
          <p:spPr>
            <a:xfrm>
              <a:off x="1140024" y="4165533"/>
              <a:ext cx="178594" cy="58210"/>
            </a:xfrm>
            <a:custGeom>
              <a:avLst/>
              <a:gdLst/>
              <a:ahLst/>
              <a:cxnLst/>
              <a:rect l="0" t="0" r="0" b="0"/>
              <a:pathLst>
                <a:path w="178594" h="58210">
                  <a:moveTo>
                    <a:pt x="0" y="13561"/>
                  </a:moveTo>
                  <a:lnTo>
                    <a:pt x="0" y="13561"/>
                  </a:lnTo>
                  <a:lnTo>
                    <a:pt x="4740" y="13561"/>
                  </a:lnTo>
                  <a:lnTo>
                    <a:pt x="9713" y="10915"/>
                  </a:lnTo>
                  <a:lnTo>
                    <a:pt x="15231" y="7424"/>
                  </a:lnTo>
                  <a:lnTo>
                    <a:pt x="26857" y="5183"/>
                  </a:lnTo>
                  <a:lnTo>
                    <a:pt x="41030" y="2149"/>
                  </a:lnTo>
                  <a:lnTo>
                    <a:pt x="48189" y="0"/>
                  </a:lnTo>
                  <a:lnTo>
                    <a:pt x="61435" y="257"/>
                  </a:lnTo>
                  <a:lnTo>
                    <a:pt x="100778" y="6893"/>
                  </a:lnTo>
                  <a:lnTo>
                    <a:pt x="143714" y="20859"/>
                  </a:lnTo>
                  <a:lnTo>
                    <a:pt x="154148" y="26747"/>
                  </a:lnTo>
                  <a:lnTo>
                    <a:pt x="163523" y="34776"/>
                  </a:lnTo>
                  <a:lnTo>
                    <a:pt x="178593" y="582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SMARTInkShape-16"/>
            <p:cNvSpPr/>
            <p:nvPr>
              <p:custDataLst>
                <p:tags r:id="rId8"/>
              </p:custDataLst>
            </p:nvPr>
          </p:nvSpPr>
          <p:spPr>
            <a:xfrm>
              <a:off x="822693" y="4259461"/>
              <a:ext cx="66887" cy="62386"/>
            </a:xfrm>
            <a:custGeom>
              <a:avLst/>
              <a:gdLst/>
              <a:ahLst/>
              <a:cxnLst/>
              <a:rect l="0" t="0" r="0" b="0"/>
              <a:pathLst>
                <a:path w="66887" h="62386">
                  <a:moveTo>
                    <a:pt x="40510" y="26789"/>
                  </a:moveTo>
                  <a:lnTo>
                    <a:pt x="40510" y="26789"/>
                  </a:lnTo>
                  <a:lnTo>
                    <a:pt x="40510" y="13487"/>
                  </a:lnTo>
                  <a:lnTo>
                    <a:pt x="41502" y="11967"/>
                  </a:lnTo>
                  <a:lnTo>
                    <a:pt x="43156" y="10955"/>
                  </a:lnTo>
                  <a:lnTo>
                    <a:pt x="49331" y="8965"/>
                  </a:lnTo>
                  <a:lnTo>
                    <a:pt x="17830" y="41531"/>
                  </a:lnTo>
                  <a:lnTo>
                    <a:pt x="14262" y="51796"/>
                  </a:lnTo>
                  <a:lnTo>
                    <a:pt x="13881" y="57790"/>
                  </a:lnTo>
                  <a:lnTo>
                    <a:pt x="14820" y="59363"/>
                  </a:lnTo>
                  <a:lnTo>
                    <a:pt x="16438" y="60411"/>
                  </a:lnTo>
                  <a:lnTo>
                    <a:pt x="23456" y="61886"/>
                  </a:lnTo>
                  <a:lnTo>
                    <a:pt x="34716" y="62385"/>
                  </a:lnTo>
                  <a:lnTo>
                    <a:pt x="40581" y="59807"/>
                  </a:lnTo>
                  <a:lnTo>
                    <a:pt x="46495" y="56346"/>
                  </a:lnTo>
                  <a:lnTo>
                    <a:pt x="52430" y="54809"/>
                  </a:lnTo>
                  <a:lnTo>
                    <a:pt x="54410" y="52414"/>
                  </a:lnTo>
                  <a:lnTo>
                    <a:pt x="60233" y="36959"/>
                  </a:lnTo>
                  <a:lnTo>
                    <a:pt x="64159" y="30316"/>
                  </a:lnTo>
                  <a:lnTo>
                    <a:pt x="66679" y="17968"/>
                  </a:lnTo>
                  <a:lnTo>
                    <a:pt x="66886" y="14956"/>
                  </a:lnTo>
                  <a:lnTo>
                    <a:pt x="66031" y="12947"/>
                  </a:lnTo>
                  <a:lnTo>
                    <a:pt x="64470" y="11608"/>
                  </a:lnTo>
                  <a:lnTo>
                    <a:pt x="60088" y="9128"/>
                  </a:lnTo>
                  <a:lnTo>
                    <a:pt x="51038" y="1398"/>
                  </a:lnTo>
                  <a:lnTo>
                    <a:pt x="29463" y="122"/>
                  </a:lnTo>
                  <a:lnTo>
                    <a:pt x="23033" y="2701"/>
                  </a:lnTo>
                  <a:lnTo>
                    <a:pt x="6578" y="16253"/>
                  </a:lnTo>
                  <a:lnTo>
                    <a:pt x="2939" y="17146"/>
                  </a:lnTo>
                  <a:lnTo>
                    <a:pt x="580" y="17383"/>
                  </a:lnTo>
                  <a:lnTo>
                    <a:pt x="0" y="18534"/>
                  </a:lnTo>
                  <a:lnTo>
                    <a:pt x="605" y="20294"/>
                  </a:lnTo>
                  <a:lnTo>
                    <a:pt x="2000" y="22459"/>
                  </a:lnTo>
                  <a:lnTo>
                    <a:pt x="3923" y="23902"/>
                  </a:lnTo>
                  <a:lnTo>
                    <a:pt x="8705" y="25506"/>
                  </a:lnTo>
                  <a:lnTo>
                    <a:pt x="25710" y="26676"/>
                  </a:lnTo>
                  <a:lnTo>
                    <a:pt x="31617" y="24093"/>
                  </a:lnTo>
                  <a:lnTo>
                    <a:pt x="46468" y="12543"/>
                  </a:lnTo>
                  <a:lnTo>
                    <a:pt x="56606" y="9406"/>
                  </a:lnTo>
                  <a:lnTo>
                    <a:pt x="57194" y="8254"/>
                  </a:lnTo>
                  <a:lnTo>
                    <a:pt x="5837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SMARTInkShape-17"/>
            <p:cNvSpPr/>
            <p:nvPr>
              <p:custDataLst>
                <p:tags r:id="rId9"/>
              </p:custDataLst>
            </p:nvPr>
          </p:nvSpPr>
          <p:spPr>
            <a:xfrm>
              <a:off x="1148953" y="4286664"/>
              <a:ext cx="78691" cy="61972"/>
            </a:xfrm>
            <a:custGeom>
              <a:avLst/>
              <a:gdLst/>
              <a:ahLst/>
              <a:cxnLst/>
              <a:rect l="0" t="0" r="0" b="0"/>
              <a:pathLst>
                <a:path w="78691" h="61972">
                  <a:moveTo>
                    <a:pt x="8930" y="17445"/>
                  </a:moveTo>
                  <a:lnTo>
                    <a:pt x="8930" y="17445"/>
                  </a:lnTo>
                  <a:lnTo>
                    <a:pt x="8930" y="51437"/>
                  </a:lnTo>
                  <a:lnTo>
                    <a:pt x="13670" y="57393"/>
                  </a:lnTo>
                  <a:lnTo>
                    <a:pt x="21289" y="60004"/>
                  </a:lnTo>
                  <a:lnTo>
                    <a:pt x="39615" y="61971"/>
                  </a:lnTo>
                  <a:lnTo>
                    <a:pt x="45057" y="59393"/>
                  </a:lnTo>
                  <a:lnTo>
                    <a:pt x="60768" y="45840"/>
                  </a:lnTo>
                  <a:lnTo>
                    <a:pt x="61735" y="42302"/>
                  </a:lnTo>
                  <a:lnTo>
                    <a:pt x="62504" y="21779"/>
                  </a:lnTo>
                  <a:lnTo>
                    <a:pt x="61513" y="20335"/>
                  </a:lnTo>
                  <a:lnTo>
                    <a:pt x="59860" y="19372"/>
                  </a:lnTo>
                  <a:lnTo>
                    <a:pt x="52794" y="18016"/>
                  </a:lnTo>
                  <a:lnTo>
                    <a:pt x="50079" y="17826"/>
                  </a:lnTo>
                  <a:lnTo>
                    <a:pt x="44416" y="20260"/>
                  </a:lnTo>
                  <a:lnTo>
                    <a:pt x="28539" y="33706"/>
                  </a:lnTo>
                  <a:lnTo>
                    <a:pt x="26943" y="50541"/>
                  </a:lnTo>
                  <a:lnTo>
                    <a:pt x="27884" y="51415"/>
                  </a:lnTo>
                  <a:lnTo>
                    <a:pt x="33949" y="53638"/>
                  </a:lnTo>
                  <a:lnTo>
                    <a:pt x="39232" y="57674"/>
                  </a:lnTo>
                  <a:lnTo>
                    <a:pt x="41037" y="58155"/>
                  </a:lnTo>
                  <a:lnTo>
                    <a:pt x="42241" y="57484"/>
                  </a:lnTo>
                  <a:lnTo>
                    <a:pt x="43044" y="56044"/>
                  </a:lnTo>
                  <a:lnTo>
                    <a:pt x="49227" y="54444"/>
                  </a:lnTo>
                  <a:lnTo>
                    <a:pt x="53654" y="54017"/>
                  </a:lnTo>
                  <a:lnTo>
                    <a:pt x="56605" y="52741"/>
                  </a:lnTo>
                  <a:lnTo>
                    <a:pt x="58573" y="50898"/>
                  </a:lnTo>
                  <a:lnTo>
                    <a:pt x="69119" y="37983"/>
                  </a:lnTo>
                  <a:lnTo>
                    <a:pt x="76593" y="29263"/>
                  </a:lnTo>
                  <a:lnTo>
                    <a:pt x="78690" y="23359"/>
                  </a:lnTo>
                  <a:lnTo>
                    <a:pt x="78257" y="20396"/>
                  </a:lnTo>
                  <a:lnTo>
                    <a:pt x="72532" y="10276"/>
                  </a:lnTo>
                  <a:lnTo>
                    <a:pt x="67021" y="4297"/>
                  </a:lnTo>
                  <a:lnTo>
                    <a:pt x="61868" y="1680"/>
                  </a:lnTo>
                  <a:lnTo>
                    <a:pt x="45735" y="0"/>
                  </a:lnTo>
                  <a:lnTo>
                    <a:pt x="34879" y="5062"/>
                  </a:lnTo>
                  <a:lnTo>
                    <a:pt x="21221" y="14999"/>
                  </a:lnTo>
                  <a:lnTo>
                    <a:pt x="0" y="442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2" name="SMARTInkShape-18"/>
          <p:cNvSpPr/>
          <p:nvPr>
            <p:custDataLst>
              <p:tags r:id="rId3"/>
            </p:custDataLst>
          </p:nvPr>
        </p:nvSpPr>
        <p:spPr>
          <a:xfrm>
            <a:off x="874492" y="4527885"/>
            <a:ext cx="140360" cy="132887"/>
          </a:xfrm>
          <a:custGeom>
            <a:avLst/>
            <a:gdLst/>
            <a:ahLst/>
            <a:cxnLst/>
            <a:rect l="0" t="0" r="0" b="0"/>
            <a:pathLst>
              <a:path w="140360" h="132887">
                <a:moveTo>
                  <a:pt x="33360" y="8396"/>
                </a:moveTo>
                <a:lnTo>
                  <a:pt x="33360" y="8396"/>
                </a:lnTo>
                <a:lnTo>
                  <a:pt x="25671" y="16085"/>
                </a:lnTo>
                <a:lnTo>
                  <a:pt x="12401" y="24210"/>
                </a:lnTo>
                <a:lnTo>
                  <a:pt x="9162" y="29646"/>
                </a:lnTo>
                <a:lnTo>
                  <a:pt x="6638" y="56906"/>
                </a:lnTo>
                <a:lnTo>
                  <a:pt x="9246" y="62367"/>
                </a:lnTo>
                <a:lnTo>
                  <a:pt x="19875" y="75145"/>
                </a:lnTo>
                <a:lnTo>
                  <a:pt x="25051" y="77749"/>
                </a:lnTo>
                <a:lnTo>
                  <a:pt x="42344" y="79651"/>
                </a:lnTo>
                <a:lnTo>
                  <a:pt x="67869" y="79823"/>
                </a:lnTo>
                <a:lnTo>
                  <a:pt x="76148" y="77184"/>
                </a:lnTo>
                <a:lnTo>
                  <a:pt x="79744" y="75090"/>
                </a:lnTo>
                <a:lnTo>
                  <a:pt x="82142" y="72702"/>
                </a:lnTo>
                <a:lnTo>
                  <a:pt x="86509" y="65594"/>
                </a:lnTo>
                <a:lnTo>
                  <a:pt x="91047" y="63583"/>
                </a:lnTo>
                <a:lnTo>
                  <a:pt x="92654" y="61062"/>
                </a:lnTo>
                <a:lnTo>
                  <a:pt x="95444" y="41998"/>
                </a:lnTo>
                <a:lnTo>
                  <a:pt x="95830" y="23355"/>
                </a:lnTo>
                <a:lnTo>
                  <a:pt x="94850" y="21345"/>
                </a:lnTo>
                <a:lnTo>
                  <a:pt x="93205" y="20006"/>
                </a:lnTo>
                <a:lnTo>
                  <a:pt x="88731" y="17525"/>
                </a:lnTo>
                <a:lnTo>
                  <a:pt x="80634" y="11542"/>
                </a:lnTo>
                <a:lnTo>
                  <a:pt x="74876" y="9795"/>
                </a:lnTo>
                <a:lnTo>
                  <a:pt x="66363" y="11663"/>
                </a:lnTo>
                <a:lnTo>
                  <a:pt x="44730" y="20948"/>
                </a:lnTo>
                <a:lnTo>
                  <a:pt x="35767" y="29188"/>
                </a:lnTo>
                <a:lnTo>
                  <a:pt x="11290" y="59586"/>
                </a:lnTo>
                <a:lnTo>
                  <a:pt x="7969" y="70196"/>
                </a:lnTo>
                <a:lnTo>
                  <a:pt x="6847" y="77930"/>
                </a:lnTo>
                <a:lnTo>
                  <a:pt x="14283" y="95043"/>
                </a:lnTo>
                <a:lnTo>
                  <a:pt x="24620" y="101649"/>
                </a:lnTo>
                <a:lnTo>
                  <a:pt x="35511" y="105149"/>
                </a:lnTo>
                <a:lnTo>
                  <a:pt x="54123" y="106493"/>
                </a:lnTo>
                <a:lnTo>
                  <a:pt x="84477" y="94182"/>
                </a:lnTo>
                <a:lnTo>
                  <a:pt x="97233" y="85628"/>
                </a:lnTo>
                <a:lnTo>
                  <a:pt x="107296" y="72070"/>
                </a:lnTo>
                <a:lnTo>
                  <a:pt x="111821" y="60225"/>
                </a:lnTo>
                <a:lnTo>
                  <a:pt x="113162" y="45691"/>
                </a:lnTo>
                <a:lnTo>
                  <a:pt x="110830" y="37209"/>
                </a:lnTo>
                <a:lnTo>
                  <a:pt x="107478" y="30131"/>
                </a:lnTo>
                <a:lnTo>
                  <a:pt x="105989" y="23679"/>
                </a:lnTo>
                <a:lnTo>
                  <a:pt x="100035" y="17504"/>
                </a:lnTo>
                <a:lnTo>
                  <a:pt x="89525" y="10195"/>
                </a:lnTo>
                <a:lnTo>
                  <a:pt x="59359" y="8554"/>
                </a:lnTo>
                <a:lnTo>
                  <a:pt x="39409" y="17924"/>
                </a:lnTo>
                <a:lnTo>
                  <a:pt x="13316" y="37953"/>
                </a:lnTo>
                <a:lnTo>
                  <a:pt x="9569" y="46668"/>
                </a:lnTo>
                <a:lnTo>
                  <a:pt x="7163" y="58951"/>
                </a:lnTo>
                <a:lnTo>
                  <a:pt x="9480" y="63277"/>
                </a:lnTo>
                <a:lnTo>
                  <a:pt x="19051" y="74138"/>
                </a:lnTo>
                <a:lnTo>
                  <a:pt x="24685" y="77303"/>
                </a:lnTo>
                <a:lnTo>
                  <a:pt x="36387" y="79334"/>
                </a:lnTo>
                <a:lnTo>
                  <a:pt x="55381" y="78743"/>
                </a:lnTo>
                <a:lnTo>
                  <a:pt x="74636" y="72132"/>
                </a:lnTo>
                <a:lnTo>
                  <a:pt x="99785" y="49072"/>
                </a:lnTo>
                <a:lnTo>
                  <a:pt x="102569" y="43672"/>
                </a:lnTo>
                <a:lnTo>
                  <a:pt x="104667" y="27994"/>
                </a:lnTo>
                <a:lnTo>
                  <a:pt x="100018" y="22030"/>
                </a:lnTo>
                <a:lnTo>
                  <a:pt x="96650" y="21454"/>
                </a:lnTo>
                <a:lnTo>
                  <a:pt x="76114" y="25427"/>
                </a:lnTo>
                <a:lnTo>
                  <a:pt x="51065" y="39358"/>
                </a:lnTo>
                <a:lnTo>
                  <a:pt x="13991" y="72570"/>
                </a:lnTo>
                <a:lnTo>
                  <a:pt x="9869" y="81897"/>
                </a:lnTo>
                <a:lnTo>
                  <a:pt x="8769" y="87162"/>
                </a:lnTo>
                <a:lnTo>
                  <a:pt x="9029" y="91665"/>
                </a:lnTo>
                <a:lnTo>
                  <a:pt x="14452" y="109198"/>
                </a:lnTo>
                <a:lnTo>
                  <a:pt x="20326" y="115374"/>
                </a:lnTo>
                <a:lnTo>
                  <a:pt x="35526" y="127423"/>
                </a:lnTo>
                <a:lnTo>
                  <a:pt x="47221" y="130750"/>
                </a:lnTo>
                <a:lnTo>
                  <a:pt x="69501" y="132886"/>
                </a:lnTo>
                <a:lnTo>
                  <a:pt x="89709" y="128515"/>
                </a:lnTo>
                <a:lnTo>
                  <a:pt x="122300" y="113616"/>
                </a:lnTo>
                <a:lnTo>
                  <a:pt x="128451" y="107746"/>
                </a:lnTo>
                <a:lnTo>
                  <a:pt x="136500" y="94278"/>
                </a:lnTo>
                <a:lnTo>
                  <a:pt x="139326" y="82570"/>
                </a:lnTo>
                <a:lnTo>
                  <a:pt x="140359" y="60338"/>
                </a:lnTo>
                <a:lnTo>
                  <a:pt x="133356" y="35083"/>
                </a:lnTo>
                <a:lnTo>
                  <a:pt x="122418" y="18481"/>
                </a:lnTo>
                <a:lnTo>
                  <a:pt x="119521" y="15120"/>
                </a:lnTo>
                <a:lnTo>
                  <a:pt x="101222" y="5648"/>
                </a:lnTo>
                <a:lnTo>
                  <a:pt x="86430" y="1298"/>
                </a:lnTo>
                <a:lnTo>
                  <a:pt x="76459" y="2926"/>
                </a:lnTo>
                <a:lnTo>
                  <a:pt x="62336" y="9421"/>
                </a:lnTo>
                <a:lnTo>
                  <a:pt x="25700" y="38705"/>
                </a:lnTo>
                <a:lnTo>
                  <a:pt x="12238" y="57725"/>
                </a:lnTo>
                <a:lnTo>
                  <a:pt x="9090" y="67031"/>
                </a:lnTo>
                <a:lnTo>
                  <a:pt x="7690" y="77782"/>
                </a:lnTo>
                <a:lnTo>
                  <a:pt x="9714" y="86529"/>
                </a:lnTo>
                <a:lnTo>
                  <a:pt x="19098" y="100228"/>
                </a:lnTo>
                <a:lnTo>
                  <a:pt x="31498" y="112489"/>
                </a:lnTo>
                <a:lnTo>
                  <a:pt x="41131" y="118490"/>
                </a:lnTo>
                <a:lnTo>
                  <a:pt x="62451" y="122707"/>
                </a:lnTo>
                <a:lnTo>
                  <a:pt x="73740" y="121047"/>
                </a:lnTo>
                <a:lnTo>
                  <a:pt x="85673" y="117181"/>
                </a:lnTo>
                <a:lnTo>
                  <a:pt x="101654" y="114775"/>
                </a:lnTo>
                <a:lnTo>
                  <a:pt x="133315" y="94570"/>
                </a:lnTo>
                <a:lnTo>
                  <a:pt x="137316" y="86052"/>
                </a:lnTo>
                <a:lnTo>
                  <a:pt x="140329" y="51673"/>
                </a:lnTo>
                <a:lnTo>
                  <a:pt x="135720" y="36874"/>
                </a:lnTo>
                <a:lnTo>
                  <a:pt x="128070" y="24661"/>
                </a:lnTo>
                <a:lnTo>
                  <a:pt x="99640" y="3516"/>
                </a:lnTo>
                <a:lnTo>
                  <a:pt x="90150" y="666"/>
                </a:lnTo>
                <a:lnTo>
                  <a:pt x="84066" y="0"/>
                </a:lnTo>
                <a:lnTo>
                  <a:pt x="78055" y="2349"/>
                </a:lnTo>
                <a:lnTo>
                  <a:pt x="37057" y="28159"/>
                </a:lnTo>
                <a:lnTo>
                  <a:pt x="23431" y="37844"/>
                </a:lnTo>
                <a:lnTo>
                  <a:pt x="19025" y="46620"/>
                </a:lnTo>
                <a:lnTo>
                  <a:pt x="17850" y="51738"/>
                </a:lnTo>
                <a:lnTo>
                  <a:pt x="18059" y="56142"/>
                </a:lnTo>
                <a:lnTo>
                  <a:pt x="20937" y="63682"/>
                </a:lnTo>
                <a:lnTo>
                  <a:pt x="31812" y="77959"/>
                </a:lnTo>
                <a:lnTo>
                  <a:pt x="42382" y="84019"/>
                </a:lnTo>
                <a:lnTo>
                  <a:pt x="65820" y="88347"/>
                </a:lnTo>
                <a:lnTo>
                  <a:pt x="84169" y="81038"/>
                </a:lnTo>
                <a:lnTo>
                  <a:pt x="90858" y="75450"/>
                </a:lnTo>
                <a:lnTo>
                  <a:pt x="93641" y="70279"/>
                </a:lnTo>
                <a:lnTo>
                  <a:pt x="95428" y="58874"/>
                </a:lnTo>
                <a:lnTo>
                  <a:pt x="95829" y="33439"/>
                </a:lnTo>
                <a:lnTo>
                  <a:pt x="93204" y="26803"/>
                </a:lnTo>
                <a:lnTo>
                  <a:pt x="83435" y="14458"/>
                </a:lnTo>
                <a:lnTo>
                  <a:pt x="77774" y="11090"/>
                </a:lnTo>
                <a:lnTo>
                  <a:pt x="70796" y="8928"/>
                </a:lnTo>
                <a:lnTo>
                  <a:pt x="54167" y="16623"/>
                </a:lnTo>
                <a:lnTo>
                  <a:pt x="33572" y="30788"/>
                </a:lnTo>
                <a:lnTo>
                  <a:pt x="11080" y="57958"/>
                </a:lnTo>
                <a:lnTo>
                  <a:pt x="8575" y="64489"/>
                </a:lnTo>
                <a:lnTo>
                  <a:pt x="8899" y="67620"/>
                </a:lnTo>
                <a:lnTo>
                  <a:pt x="15782" y="84768"/>
                </a:lnTo>
                <a:lnTo>
                  <a:pt x="17673" y="86099"/>
                </a:lnTo>
                <a:lnTo>
                  <a:pt x="32576" y="92978"/>
                </a:lnTo>
                <a:lnTo>
                  <a:pt x="36806" y="93557"/>
                </a:lnTo>
                <a:lnTo>
                  <a:pt x="44152" y="91556"/>
                </a:lnTo>
                <a:lnTo>
                  <a:pt x="77640" y="75534"/>
                </a:lnTo>
                <a:lnTo>
                  <a:pt x="80739" y="72006"/>
                </a:lnTo>
                <a:lnTo>
                  <a:pt x="93643" y="41969"/>
                </a:lnTo>
                <a:lnTo>
                  <a:pt x="95428" y="29359"/>
                </a:lnTo>
                <a:lnTo>
                  <a:pt x="93026" y="24989"/>
                </a:lnTo>
                <a:lnTo>
                  <a:pt x="90997" y="22435"/>
                </a:lnTo>
                <a:lnTo>
                  <a:pt x="86096" y="19597"/>
                </a:lnTo>
                <a:lnTo>
                  <a:pt x="75113" y="17999"/>
                </a:lnTo>
                <a:lnTo>
                  <a:pt x="70125" y="17774"/>
                </a:lnTo>
                <a:lnTo>
                  <a:pt x="61937" y="20171"/>
                </a:lnTo>
                <a:lnTo>
                  <a:pt x="19300" y="43069"/>
                </a:lnTo>
                <a:lnTo>
                  <a:pt x="5602" y="50089"/>
                </a:lnTo>
                <a:lnTo>
                  <a:pt x="2948" y="53058"/>
                </a:lnTo>
                <a:lnTo>
                  <a:pt x="0" y="61650"/>
                </a:lnTo>
                <a:lnTo>
                  <a:pt x="206" y="64734"/>
                </a:lnTo>
                <a:lnTo>
                  <a:pt x="1335" y="66791"/>
                </a:lnTo>
                <a:lnTo>
                  <a:pt x="3080" y="68162"/>
                </a:lnTo>
                <a:lnTo>
                  <a:pt x="7665" y="69685"/>
                </a:lnTo>
                <a:lnTo>
                  <a:pt x="10277" y="70091"/>
                </a:lnTo>
                <a:lnTo>
                  <a:pt x="15825" y="73189"/>
                </a:lnTo>
                <a:lnTo>
                  <a:pt x="18693" y="75404"/>
                </a:lnTo>
                <a:lnTo>
                  <a:pt x="21597" y="75888"/>
                </a:lnTo>
                <a:lnTo>
                  <a:pt x="24526" y="75219"/>
                </a:lnTo>
                <a:lnTo>
                  <a:pt x="31418" y="72822"/>
                </a:lnTo>
                <a:lnTo>
                  <a:pt x="45462" y="70480"/>
                </a:lnTo>
                <a:lnTo>
                  <a:pt x="59600" y="63949"/>
                </a:lnTo>
                <a:lnTo>
                  <a:pt x="68914" y="62008"/>
                </a:lnTo>
                <a:lnTo>
                  <a:pt x="64289" y="61984"/>
                </a:lnTo>
                <a:lnTo>
                  <a:pt x="59343" y="64625"/>
                </a:lnTo>
                <a:lnTo>
                  <a:pt x="42289" y="798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 name="Audio Recording 13 Jan 2021 at 10:30:07" descr="Audio Recording 13 Jan 2021 at 10:30:07">
            <a:hlinkClick r:id="" action="ppaction://media"/>
            <a:extLst>
              <a:ext uri="{FF2B5EF4-FFF2-40B4-BE49-F238E27FC236}">
                <a16:creationId xmlns:a16="http://schemas.microsoft.com/office/drawing/2014/main" id="{731F34BC-1E6C-3242-A1B2-7B97A394DEB0}"/>
              </a:ext>
            </a:extLst>
          </p:cNvPr>
          <p:cNvPicPr>
            <a:picLocks noChangeAspect="1"/>
          </p:cNvPicPr>
          <p:nvPr>
            <a:audioFile r:link="rId5"/>
            <p:extLst>
              <p:ext uri="{DAA4B4D4-6D71-4841-9C94-3DE7FCFB9230}">
                <p14:media xmlns:p14="http://schemas.microsoft.com/office/powerpoint/2010/main" r:embed="rId4"/>
              </p:ext>
            </p:extLst>
          </p:nvPr>
        </p:nvPicPr>
        <p:blipFill>
          <a:blip r:embed="rId26"/>
          <a:stretch>
            <a:fillRect/>
          </a:stretch>
        </p:blipFill>
        <p:spPr>
          <a:xfrm>
            <a:off x="11100331" y="5991767"/>
            <a:ext cx="812800" cy="812800"/>
          </a:xfrm>
          <a:prstGeom prst="rect">
            <a:avLst/>
          </a:prstGeom>
        </p:spPr>
      </p:pic>
    </p:spTree>
    <p:extLst>
      <p:ext uri="{BB962C8B-B14F-4D97-AF65-F5344CB8AC3E}">
        <p14:creationId xmlns:p14="http://schemas.microsoft.com/office/powerpoint/2010/main" val="10441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Have a go at the worksheet…</a:t>
            </a:r>
          </a:p>
        </p:txBody>
      </p:sp>
      <p:pic>
        <p:nvPicPr>
          <p:cNvPr id="4" name="Picture 3"/>
          <p:cNvPicPr>
            <a:picLocks noChangeAspect="1"/>
          </p:cNvPicPr>
          <p:nvPr/>
        </p:nvPicPr>
        <p:blipFill>
          <a:blip r:embed="rId5"/>
          <a:stretch>
            <a:fillRect/>
          </a:stretch>
        </p:blipFill>
        <p:spPr>
          <a:xfrm>
            <a:off x="2328862" y="1690688"/>
            <a:ext cx="7534275" cy="4657725"/>
          </a:xfrm>
          <a:prstGeom prst="rect">
            <a:avLst/>
          </a:prstGeom>
        </p:spPr>
      </p:pic>
      <p:pic>
        <p:nvPicPr>
          <p:cNvPr id="3" name="Audio Recording 13 Jan 2021 at 10:32:07" descr="Audio Recording 13 Jan 2021 at 10:32:07">
            <a:hlinkClick r:id="" action="ppaction://media"/>
            <a:extLst>
              <a:ext uri="{FF2B5EF4-FFF2-40B4-BE49-F238E27FC236}">
                <a16:creationId xmlns:a16="http://schemas.microsoft.com/office/drawing/2014/main" id="{800A4A7C-3EB4-FF49-9C9C-E80C78FC22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74400" y="5942013"/>
            <a:ext cx="812800" cy="812800"/>
          </a:xfrm>
          <a:prstGeom prst="rect">
            <a:avLst/>
          </a:prstGeom>
        </p:spPr>
      </p:pic>
    </p:spTree>
    <p:extLst>
      <p:ext uri="{BB962C8B-B14F-4D97-AF65-F5344CB8AC3E}">
        <p14:creationId xmlns:p14="http://schemas.microsoft.com/office/powerpoint/2010/main" val="34728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4745" y="754380"/>
            <a:ext cx="4471035" cy="5422583"/>
          </a:xfrm>
        </p:spPr>
        <p:txBody>
          <a:bodyPr>
            <a:normAutofit/>
          </a:bodyPr>
          <a:lstStyle/>
          <a:p>
            <a:pPr marL="0" indent="0">
              <a:buNone/>
            </a:pPr>
            <a:r>
              <a:rPr lang="en-GB" b="1" u="sng" dirty="0">
                <a:latin typeface="Arial" panose="020B0604020202020204" pitchFamily="34" charset="0"/>
                <a:cs typeface="Arial" panose="020B0604020202020204" pitchFamily="34" charset="0"/>
              </a:rPr>
              <a:t>Warm up - Answers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Can you find:</a:t>
            </a:r>
          </a:p>
          <a:p>
            <a:pPr marL="0" indent="0">
              <a:buNone/>
            </a:pPr>
            <a:endParaRPr lang="en-GB" dirty="0">
              <a:latin typeface="Arial" panose="020B0604020202020204" pitchFamily="34" charset="0"/>
              <a:cs typeface="Arial" panose="020B0604020202020204" pitchFamily="34" charset="0"/>
            </a:endParaRPr>
          </a:p>
          <a:p>
            <a:pPr algn="ctr">
              <a:buFontTx/>
              <a:buChar char="-"/>
            </a:pPr>
            <a:r>
              <a:rPr lang="en-GB" dirty="0">
                <a:solidFill>
                  <a:srgbClr val="00B050"/>
                </a:solidFill>
                <a:latin typeface="Arial" panose="020B0604020202020204" pitchFamily="34" charset="0"/>
                <a:cs typeface="Arial" panose="020B0604020202020204" pitchFamily="34" charset="0"/>
              </a:rPr>
              <a:t>dog</a:t>
            </a:r>
          </a:p>
          <a:p>
            <a:pPr algn="ctr">
              <a:buFontTx/>
              <a:buChar char="-"/>
            </a:pPr>
            <a:r>
              <a:rPr lang="en-GB" dirty="0">
                <a:solidFill>
                  <a:srgbClr val="7030A0"/>
                </a:solidFill>
                <a:latin typeface="Arial" panose="020B0604020202020204" pitchFamily="34" charset="0"/>
                <a:cs typeface="Arial" panose="020B0604020202020204" pitchFamily="34" charset="0"/>
              </a:rPr>
              <a:t>doll</a:t>
            </a:r>
          </a:p>
          <a:p>
            <a:pPr algn="ctr">
              <a:buFontTx/>
              <a:buChar char="-"/>
            </a:pPr>
            <a:r>
              <a:rPr lang="en-GB" dirty="0">
                <a:solidFill>
                  <a:schemeClr val="accent1">
                    <a:lumMod val="75000"/>
                  </a:schemeClr>
                </a:solidFill>
                <a:latin typeface="Arial" panose="020B0604020202020204" pitchFamily="34" charset="0"/>
                <a:cs typeface="Arial" panose="020B0604020202020204" pitchFamily="34" charset="0"/>
              </a:rPr>
              <a:t>cat</a:t>
            </a:r>
          </a:p>
          <a:p>
            <a:pPr algn="ctr">
              <a:buFontTx/>
              <a:buChar char="-"/>
            </a:pPr>
            <a:r>
              <a:rPr lang="en-GB" dirty="0">
                <a:solidFill>
                  <a:srgbClr val="D41CC7"/>
                </a:solidFill>
                <a:latin typeface="Arial" panose="020B0604020202020204" pitchFamily="34" charset="0"/>
                <a:cs typeface="Arial" panose="020B0604020202020204" pitchFamily="34" charset="0"/>
              </a:rPr>
              <a:t>girl</a:t>
            </a:r>
          </a:p>
        </p:txBody>
      </p:sp>
      <p:pic>
        <p:nvPicPr>
          <p:cNvPr id="4" name="Picture 3"/>
          <p:cNvPicPr>
            <a:picLocks noChangeAspect="1"/>
          </p:cNvPicPr>
          <p:nvPr/>
        </p:nvPicPr>
        <p:blipFill>
          <a:blip r:embed="rId2"/>
          <a:stretch>
            <a:fillRect/>
          </a:stretch>
        </p:blipFill>
        <p:spPr>
          <a:xfrm>
            <a:off x="443547" y="957058"/>
            <a:ext cx="6753225" cy="5017226"/>
          </a:xfrm>
          <a:prstGeom prst="rect">
            <a:avLst/>
          </a:prstGeom>
        </p:spPr>
      </p:pic>
      <p:sp>
        <p:nvSpPr>
          <p:cNvPr id="2" name="Oval 1"/>
          <p:cNvSpPr/>
          <p:nvPr/>
        </p:nvSpPr>
        <p:spPr>
          <a:xfrm>
            <a:off x="2981460" y="4368800"/>
            <a:ext cx="1445397" cy="1436914"/>
          </a:xfrm>
          <a:prstGeom prst="ellipse">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Freeform 9"/>
          <p:cNvSpPr/>
          <p:nvPr/>
        </p:nvSpPr>
        <p:spPr>
          <a:xfrm>
            <a:off x="4426857" y="4891314"/>
            <a:ext cx="1814286" cy="914400"/>
          </a:xfrm>
          <a:custGeom>
            <a:avLst/>
            <a:gdLst>
              <a:gd name="connsiteX0" fmla="*/ 537029 w 1814286"/>
              <a:gd name="connsiteY0" fmla="*/ 29029 h 914400"/>
              <a:gd name="connsiteX1" fmla="*/ 464457 w 1814286"/>
              <a:gd name="connsiteY1" fmla="*/ 14515 h 914400"/>
              <a:gd name="connsiteX2" fmla="*/ 203200 w 1814286"/>
              <a:gd name="connsiteY2" fmla="*/ 43543 h 914400"/>
              <a:gd name="connsiteX3" fmla="*/ 159657 w 1814286"/>
              <a:gd name="connsiteY3" fmla="*/ 72572 h 914400"/>
              <a:gd name="connsiteX4" fmla="*/ 72572 w 1814286"/>
              <a:gd name="connsiteY4" fmla="*/ 101600 h 914400"/>
              <a:gd name="connsiteX5" fmla="*/ 43543 w 1814286"/>
              <a:gd name="connsiteY5" fmla="*/ 188686 h 914400"/>
              <a:gd name="connsiteX6" fmla="*/ 29029 w 1814286"/>
              <a:gd name="connsiteY6" fmla="*/ 232229 h 914400"/>
              <a:gd name="connsiteX7" fmla="*/ 0 w 1814286"/>
              <a:gd name="connsiteY7" fmla="*/ 275772 h 914400"/>
              <a:gd name="connsiteX8" fmla="*/ 29029 w 1814286"/>
              <a:gd name="connsiteY8" fmla="*/ 493486 h 914400"/>
              <a:gd name="connsiteX9" fmla="*/ 58057 w 1814286"/>
              <a:gd name="connsiteY9" fmla="*/ 537029 h 914400"/>
              <a:gd name="connsiteX10" fmla="*/ 101600 w 1814286"/>
              <a:gd name="connsiteY10" fmla="*/ 566057 h 914400"/>
              <a:gd name="connsiteX11" fmla="*/ 174172 w 1814286"/>
              <a:gd name="connsiteY11" fmla="*/ 653143 h 914400"/>
              <a:gd name="connsiteX12" fmla="*/ 217714 w 1814286"/>
              <a:gd name="connsiteY12" fmla="*/ 667657 h 914400"/>
              <a:gd name="connsiteX13" fmla="*/ 246743 w 1814286"/>
              <a:gd name="connsiteY13" fmla="*/ 711200 h 914400"/>
              <a:gd name="connsiteX14" fmla="*/ 304800 w 1814286"/>
              <a:gd name="connsiteY14" fmla="*/ 740229 h 914400"/>
              <a:gd name="connsiteX15" fmla="*/ 348343 w 1814286"/>
              <a:gd name="connsiteY15" fmla="*/ 769257 h 914400"/>
              <a:gd name="connsiteX16" fmla="*/ 391886 w 1814286"/>
              <a:gd name="connsiteY16" fmla="*/ 783772 h 914400"/>
              <a:gd name="connsiteX17" fmla="*/ 435429 w 1814286"/>
              <a:gd name="connsiteY17" fmla="*/ 812800 h 914400"/>
              <a:gd name="connsiteX18" fmla="*/ 551543 w 1814286"/>
              <a:gd name="connsiteY18" fmla="*/ 841829 h 914400"/>
              <a:gd name="connsiteX19" fmla="*/ 595086 w 1814286"/>
              <a:gd name="connsiteY19" fmla="*/ 856343 h 914400"/>
              <a:gd name="connsiteX20" fmla="*/ 769257 w 1814286"/>
              <a:gd name="connsiteY20" fmla="*/ 870857 h 914400"/>
              <a:gd name="connsiteX21" fmla="*/ 870857 w 1814286"/>
              <a:gd name="connsiteY21" fmla="*/ 885372 h 914400"/>
              <a:gd name="connsiteX22" fmla="*/ 1161143 w 1814286"/>
              <a:gd name="connsiteY22" fmla="*/ 914400 h 914400"/>
              <a:gd name="connsiteX23" fmla="*/ 1538514 w 1814286"/>
              <a:gd name="connsiteY23" fmla="*/ 899886 h 914400"/>
              <a:gd name="connsiteX24" fmla="*/ 1669143 w 1814286"/>
              <a:gd name="connsiteY24" fmla="*/ 841829 h 914400"/>
              <a:gd name="connsiteX25" fmla="*/ 1712686 w 1814286"/>
              <a:gd name="connsiteY25" fmla="*/ 798286 h 914400"/>
              <a:gd name="connsiteX26" fmla="*/ 1799772 w 1814286"/>
              <a:gd name="connsiteY26" fmla="*/ 725715 h 914400"/>
              <a:gd name="connsiteX27" fmla="*/ 1814286 w 1814286"/>
              <a:gd name="connsiteY27" fmla="*/ 682172 h 914400"/>
              <a:gd name="connsiteX28" fmla="*/ 1770743 w 1814286"/>
              <a:gd name="connsiteY28" fmla="*/ 522515 h 914400"/>
              <a:gd name="connsiteX29" fmla="*/ 1727200 w 1814286"/>
              <a:gd name="connsiteY29" fmla="*/ 493486 h 914400"/>
              <a:gd name="connsiteX30" fmla="*/ 1698172 w 1814286"/>
              <a:gd name="connsiteY30" fmla="*/ 449943 h 914400"/>
              <a:gd name="connsiteX31" fmla="*/ 1611086 w 1814286"/>
              <a:gd name="connsiteY31" fmla="*/ 406400 h 914400"/>
              <a:gd name="connsiteX32" fmla="*/ 1567543 w 1814286"/>
              <a:gd name="connsiteY32" fmla="*/ 377372 h 914400"/>
              <a:gd name="connsiteX33" fmla="*/ 1422400 w 1814286"/>
              <a:gd name="connsiteY33" fmla="*/ 333829 h 914400"/>
              <a:gd name="connsiteX34" fmla="*/ 1320800 w 1814286"/>
              <a:gd name="connsiteY34" fmla="*/ 319315 h 914400"/>
              <a:gd name="connsiteX35" fmla="*/ 1190172 w 1814286"/>
              <a:gd name="connsiteY35" fmla="*/ 290286 h 914400"/>
              <a:gd name="connsiteX36" fmla="*/ 1146629 w 1814286"/>
              <a:gd name="connsiteY36" fmla="*/ 275772 h 914400"/>
              <a:gd name="connsiteX37" fmla="*/ 1045029 w 1814286"/>
              <a:gd name="connsiteY37" fmla="*/ 261257 h 914400"/>
              <a:gd name="connsiteX38" fmla="*/ 914400 w 1814286"/>
              <a:gd name="connsiteY38" fmla="*/ 232229 h 914400"/>
              <a:gd name="connsiteX39" fmla="*/ 870857 w 1814286"/>
              <a:gd name="connsiteY39" fmla="*/ 217715 h 914400"/>
              <a:gd name="connsiteX40" fmla="*/ 812800 w 1814286"/>
              <a:gd name="connsiteY40" fmla="*/ 203200 h 914400"/>
              <a:gd name="connsiteX41" fmla="*/ 769257 w 1814286"/>
              <a:gd name="connsiteY41" fmla="*/ 188686 h 914400"/>
              <a:gd name="connsiteX42" fmla="*/ 711200 w 1814286"/>
              <a:gd name="connsiteY42" fmla="*/ 174172 h 914400"/>
              <a:gd name="connsiteX43" fmla="*/ 624114 w 1814286"/>
              <a:gd name="connsiteY43" fmla="*/ 145143 h 914400"/>
              <a:gd name="connsiteX44" fmla="*/ 580572 w 1814286"/>
              <a:gd name="connsiteY44" fmla="*/ 116115 h 914400"/>
              <a:gd name="connsiteX45" fmla="*/ 537029 w 1814286"/>
              <a:gd name="connsiteY45" fmla="*/ 101600 h 914400"/>
              <a:gd name="connsiteX46" fmla="*/ 449943 w 1814286"/>
              <a:gd name="connsiteY4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14286" h="914400">
                <a:moveTo>
                  <a:pt x="537029" y="29029"/>
                </a:moveTo>
                <a:cubicBezTo>
                  <a:pt x="512838" y="24191"/>
                  <a:pt x="489127" y="14515"/>
                  <a:pt x="464457" y="14515"/>
                </a:cubicBezTo>
                <a:cubicBezTo>
                  <a:pt x="278074" y="14515"/>
                  <a:pt x="305942" y="9297"/>
                  <a:pt x="203200" y="43543"/>
                </a:cubicBezTo>
                <a:cubicBezTo>
                  <a:pt x="188686" y="53219"/>
                  <a:pt x="175598" y="65487"/>
                  <a:pt x="159657" y="72572"/>
                </a:cubicBezTo>
                <a:cubicBezTo>
                  <a:pt x="131696" y="84999"/>
                  <a:pt x="72572" y="101600"/>
                  <a:pt x="72572" y="101600"/>
                </a:cubicBezTo>
                <a:lnTo>
                  <a:pt x="43543" y="188686"/>
                </a:lnTo>
                <a:cubicBezTo>
                  <a:pt x="38705" y="203200"/>
                  <a:pt x="37516" y="219499"/>
                  <a:pt x="29029" y="232229"/>
                </a:cubicBezTo>
                <a:lnTo>
                  <a:pt x="0" y="275772"/>
                </a:lnTo>
                <a:cubicBezTo>
                  <a:pt x="3244" y="314701"/>
                  <a:pt x="-616" y="434195"/>
                  <a:pt x="29029" y="493486"/>
                </a:cubicBezTo>
                <a:cubicBezTo>
                  <a:pt x="36830" y="509088"/>
                  <a:pt x="45722" y="524694"/>
                  <a:pt x="58057" y="537029"/>
                </a:cubicBezTo>
                <a:cubicBezTo>
                  <a:pt x="70392" y="549364"/>
                  <a:pt x="87086" y="556381"/>
                  <a:pt x="101600" y="566057"/>
                </a:cubicBezTo>
                <a:cubicBezTo>
                  <a:pt x="123020" y="598187"/>
                  <a:pt x="140646" y="630792"/>
                  <a:pt x="174172" y="653143"/>
                </a:cubicBezTo>
                <a:cubicBezTo>
                  <a:pt x="186902" y="661629"/>
                  <a:pt x="203200" y="662819"/>
                  <a:pt x="217714" y="667657"/>
                </a:cubicBezTo>
                <a:cubicBezTo>
                  <a:pt x="227390" y="682171"/>
                  <a:pt x="233342" y="700033"/>
                  <a:pt x="246743" y="711200"/>
                </a:cubicBezTo>
                <a:cubicBezTo>
                  <a:pt x="263365" y="725051"/>
                  <a:pt x="286014" y="729494"/>
                  <a:pt x="304800" y="740229"/>
                </a:cubicBezTo>
                <a:cubicBezTo>
                  <a:pt x="319946" y="748884"/>
                  <a:pt x="332741" y="761456"/>
                  <a:pt x="348343" y="769257"/>
                </a:cubicBezTo>
                <a:cubicBezTo>
                  <a:pt x="362027" y="776099"/>
                  <a:pt x="378202" y="776930"/>
                  <a:pt x="391886" y="783772"/>
                </a:cubicBezTo>
                <a:cubicBezTo>
                  <a:pt x="407488" y="791573"/>
                  <a:pt x="419035" y="806839"/>
                  <a:pt x="435429" y="812800"/>
                </a:cubicBezTo>
                <a:cubicBezTo>
                  <a:pt x="472923" y="826434"/>
                  <a:pt x="513694" y="829213"/>
                  <a:pt x="551543" y="841829"/>
                </a:cubicBezTo>
                <a:cubicBezTo>
                  <a:pt x="566057" y="846667"/>
                  <a:pt x="579921" y="854321"/>
                  <a:pt x="595086" y="856343"/>
                </a:cubicBezTo>
                <a:cubicBezTo>
                  <a:pt x="652833" y="864042"/>
                  <a:pt x="711319" y="864758"/>
                  <a:pt x="769257" y="870857"/>
                </a:cubicBezTo>
                <a:cubicBezTo>
                  <a:pt x="803280" y="874438"/>
                  <a:pt x="836911" y="881129"/>
                  <a:pt x="870857" y="885372"/>
                </a:cubicBezTo>
                <a:cubicBezTo>
                  <a:pt x="979725" y="898981"/>
                  <a:pt x="1049181" y="904222"/>
                  <a:pt x="1161143" y="914400"/>
                </a:cubicBezTo>
                <a:cubicBezTo>
                  <a:pt x="1286933" y="909562"/>
                  <a:pt x="1412909" y="908259"/>
                  <a:pt x="1538514" y="899886"/>
                </a:cubicBezTo>
                <a:cubicBezTo>
                  <a:pt x="1587103" y="896647"/>
                  <a:pt x="1631562" y="870015"/>
                  <a:pt x="1669143" y="841829"/>
                </a:cubicBezTo>
                <a:cubicBezTo>
                  <a:pt x="1685564" y="829513"/>
                  <a:pt x="1696917" y="811427"/>
                  <a:pt x="1712686" y="798286"/>
                </a:cubicBezTo>
                <a:cubicBezTo>
                  <a:pt x="1833938" y="697242"/>
                  <a:pt x="1672552" y="852932"/>
                  <a:pt x="1799772" y="725715"/>
                </a:cubicBezTo>
                <a:cubicBezTo>
                  <a:pt x="1804610" y="711201"/>
                  <a:pt x="1814286" y="697471"/>
                  <a:pt x="1814286" y="682172"/>
                </a:cubicBezTo>
                <a:cubicBezTo>
                  <a:pt x="1814286" y="622068"/>
                  <a:pt x="1813951" y="565722"/>
                  <a:pt x="1770743" y="522515"/>
                </a:cubicBezTo>
                <a:cubicBezTo>
                  <a:pt x="1758408" y="510180"/>
                  <a:pt x="1741714" y="503162"/>
                  <a:pt x="1727200" y="493486"/>
                </a:cubicBezTo>
                <a:cubicBezTo>
                  <a:pt x="1717524" y="478972"/>
                  <a:pt x="1710507" y="462278"/>
                  <a:pt x="1698172" y="449943"/>
                </a:cubicBezTo>
                <a:cubicBezTo>
                  <a:pt x="1656580" y="408351"/>
                  <a:pt x="1658301" y="430008"/>
                  <a:pt x="1611086" y="406400"/>
                </a:cubicBezTo>
                <a:cubicBezTo>
                  <a:pt x="1595484" y="398599"/>
                  <a:pt x="1583483" y="384457"/>
                  <a:pt x="1567543" y="377372"/>
                </a:cubicBezTo>
                <a:cubicBezTo>
                  <a:pt x="1541322" y="365718"/>
                  <a:pt x="1458127" y="340325"/>
                  <a:pt x="1422400" y="333829"/>
                </a:cubicBezTo>
                <a:cubicBezTo>
                  <a:pt x="1388741" y="327709"/>
                  <a:pt x="1354667" y="324153"/>
                  <a:pt x="1320800" y="319315"/>
                </a:cubicBezTo>
                <a:cubicBezTo>
                  <a:pt x="1222784" y="286641"/>
                  <a:pt x="1343427" y="324342"/>
                  <a:pt x="1190172" y="290286"/>
                </a:cubicBezTo>
                <a:cubicBezTo>
                  <a:pt x="1175237" y="286967"/>
                  <a:pt x="1161631" y="278773"/>
                  <a:pt x="1146629" y="275772"/>
                </a:cubicBezTo>
                <a:cubicBezTo>
                  <a:pt x="1113083" y="269063"/>
                  <a:pt x="1078896" y="266095"/>
                  <a:pt x="1045029" y="261257"/>
                </a:cubicBezTo>
                <a:cubicBezTo>
                  <a:pt x="947007" y="228584"/>
                  <a:pt x="1067666" y="266287"/>
                  <a:pt x="914400" y="232229"/>
                </a:cubicBezTo>
                <a:cubicBezTo>
                  <a:pt x="899465" y="228910"/>
                  <a:pt x="885568" y="221918"/>
                  <a:pt x="870857" y="217715"/>
                </a:cubicBezTo>
                <a:cubicBezTo>
                  <a:pt x="851677" y="212235"/>
                  <a:pt x="831980" y="208680"/>
                  <a:pt x="812800" y="203200"/>
                </a:cubicBezTo>
                <a:cubicBezTo>
                  <a:pt x="798089" y="198997"/>
                  <a:pt x="783968" y="192889"/>
                  <a:pt x="769257" y="188686"/>
                </a:cubicBezTo>
                <a:cubicBezTo>
                  <a:pt x="750077" y="183206"/>
                  <a:pt x="730307" y="179904"/>
                  <a:pt x="711200" y="174172"/>
                </a:cubicBezTo>
                <a:cubicBezTo>
                  <a:pt x="681892" y="165379"/>
                  <a:pt x="624114" y="145143"/>
                  <a:pt x="624114" y="145143"/>
                </a:cubicBezTo>
                <a:cubicBezTo>
                  <a:pt x="609600" y="135467"/>
                  <a:pt x="596174" y="123916"/>
                  <a:pt x="580572" y="116115"/>
                </a:cubicBezTo>
                <a:cubicBezTo>
                  <a:pt x="566888" y="109273"/>
                  <a:pt x="547847" y="112418"/>
                  <a:pt x="537029" y="101600"/>
                </a:cubicBezTo>
                <a:cubicBezTo>
                  <a:pt x="408912" y="-26517"/>
                  <a:pt x="530041" y="40050"/>
                  <a:pt x="449943"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704959" y="3614057"/>
            <a:ext cx="984641" cy="1349829"/>
          </a:xfrm>
          <a:custGeom>
            <a:avLst/>
            <a:gdLst>
              <a:gd name="connsiteX0" fmla="*/ 491155 w 984641"/>
              <a:gd name="connsiteY0" fmla="*/ 0 h 1349829"/>
              <a:gd name="connsiteX1" fmla="*/ 244412 w 984641"/>
              <a:gd name="connsiteY1" fmla="*/ 29029 h 1349829"/>
              <a:gd name="connsiteX2" fmla="*/ 157327 w 984641"/>
              <a:gd name="connsiteY2" fmla="*/ 58057 h 1349829"/>
              <a:gd name="connsiteX3" fmla="*/ 70241 w 984641"/>
              <a:gd name="connsiteY3" fmla="*/ 130629 h 1349829"/>
              <a:gd name="connsiteX4" fmla="*/ 55727 w 984641"/>
              <a:gd name="connsiteY4" fmla="*/ 174172 h 1349829"/>
              <a:gd name="connsiteX5" fmla="*/ 26698 w 984641"/>
              <a:gd name="connsiteY5" fmla="*/ 217714 h 1349829"/>
              <a:gd name="connsiteX6" fmla="*/ 26698 w 984641"/>
              <a:gd name="connsiteY6" fmla="*/ 566057 h 1349829"/>
              <a:gd name="connsiteX7" fmla="*/ 41212 w 984641"/>
              <a:gd name="connsiteY7" fmla="*/ 609600 h 1349829"/>
              <a:gd name="connsiteX8" fmla="*/ 70241 w 984641"/>
              <a:gd name="connsiteY8" fmla="*/ 711200 h 1349829"/>
              <a:gd name="connsiteX9" fmla="*/ 99270 w 984641"/>
              <a:gd name="connsiteY9" fmla="*/ 754743 h 1349829"/>
              <a:gd name="connsiteX10" fmla="*/ 113784 w 984641"/>
              <a:gd name="connsiteY10" fmla="*/ 798286 h 1349829"/>
              <a:gd name="connsiteX11" fmla="*/ 157327 w 984641"/>
              <a:gd name="connsiteY11" fmla="*/ 885372 h 1349829"/>
              <a:gd name="connsiteX12" fmla="*/ 186355 w 984641"/>
              <a:gd name="connsiteY12" fmla="*/ 1074057 h 1349829"/>
              <a:gd name="connsiteX13" fmla="*/ 200870 w 984641"/>
              <a:gd name="connsiteY13" fmla="*/ 1117600 h 1349829"/>
              <a:gd name="connsiteX14" fmla="*/ 258927 w 984641"/>
              <a:gd name="connsiteY14" fmla="*/ 1204686 h 1349829"/>
              <a:gd name="connsiteX15" fmla="*/ 346012 w 984641"/>
              <a:gd name="connsiteY15" fmla="*/ 1262743 h 1349829"/>
              <a:gd name="connsiteX16" fmla="*/ 389555 w 984641"/>
              <a:gd name="connsiteY16" fmla="*/ 1291772 h 1349829"/>
              <a:gd name="connsiteX17" fmla="*/ 476641 w 984641"/>
              <a:gd name="connsiteY17" fmla="*/ 1320800 h 1349829"/>
              <a:gd name="connsiteX18" fmla="*/ 520184 w 984641"/>
              <a:gd name="connsiteY18" fmla="*/ 1335314 h 1349829"/>
              <a:gd name="connsiteX19" fmla="*/ 592755 w 984641"/>
              <a:gd name="connsiteY19" fmla="*/ 1349829 h 1349829"/>
              <a:gd name="connsiteX20" fmla="*/ 723384 w 984641"/>
              <a:gd name="connsiteY20" fmla="*/ 1335314 h 1349829"/>
              <a:gd name="connsiteX21" fmla="*/ 766927 w 984641"/>
              <a:gd name="connsiteY21" fmla="*/ 1320800 h 1349829"/>
              <a:gd name="connsiteX22" fmla="*/ 795955 w 984641"/>
              <a:gd name="connsiteY22" fmla="*/ 1277257 h 1349829"/>
              <a:gd name="connsiteX23" fmla="*/ 839498 w 984641"/>
              <a:gd name="connsiteY23" fmla="*/ 1248229 h 1349829"/>
              <a:gd name="connsiteX24" fmla="*/ 912070 w 984641"/>
              <a:gd name="connsiteY24" fmla="*/ 1117600 h 1349829"/>
              <a:gd name="connsiteX25" fmla="*/ 941098 w 984641"/>
              <a:gd name="connsiteY25" fmla="*/ 1074057 h 1349829"/>
              <a:gd name="connsiteX26" fmla="*/ 955612 w 984641"/>
              <a:gd name="connsiteY26" fmla="*/ 1030514 h 1349829"/>
              <a:gd name="connsiteX27" fmla="*/ 970127 w 984641"/>
              <a:gd name="connsiteY27" fmla="*/ 870857 h 1349829"/>
              <a:gd name="connsiteX28" fmla="*/ 984641 w 984641"/>
              <a:gd name="connsiteY28" fmla="*/ 783772 h 1349829"/>
              <a:gd name="connsiteX29" fmla="*/ 970127 w 984641"/>
              <a:gd name="connsiteY29" fmla="*/ 580572 h 1349829"/>
              <a:gd name="connsiteX30" fmla="*/ 912070 w 984641"/>
              <a:gd name="connsiteY30" fmla="*/ 449943 h 1349829"/>
              <a:gd name="connsiteX31" fmla="*/ 854012 w 984641"/>
              <a:gd name="connsiteY31" fmla="*/ 362857 h 1349829"/>
              <a:gd name="connsiteX32" fmla="*/ 839498 w 984641"/>
              <a:gd name="connsiteY32" fmla="*/ 319314 h 1349829"/>
              <a:gd name="connsiteX33" fmla="*/ 752412 w 984641"/>
              <a:gd name="connsiteY33" fmla="*/ 261257 h 1349829"/>
              <a:gd name="connsiteX34" fmla="*/ 694355 w 984641"/>
              <a:gd name="connsiteY34" fmla="*/ 188686 h 1349829"/>
              <a:gd name="connsiteX35" fmla="*/ 665327 w 984641"/>
              <a:gd name="connsiteY35" fmla="*/ 145143 h 1349829"/>
              <a:gd name="connsiteX36" fmla="*/ 578241 w 984641"/>
              <a:gd name="connsiteY36" fmla="*/ 87086 h 1349829"/>
              <a:gd name="connsiteX37" fmla="*/ 534698 w 984641"/>
              <a:gd name="connsiteY37" fmla="*/ 58057 h 1349829"/>
              <a:gd name="connsiteX38" fmla="*/ 491155 w 984641"/>
              <a:gd name="connsiteY38" fmla="*/ 0 h 134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4641" h="1349829">
                <a:moveTo>
                  <a:pt x="491155" y="0"/>
                </a:moveTo>
                <a:cubicBezTo>
                  <a:pt x="367091" y="9543"/>
                  <a:pt x="336942" y="1270"/>
                  <a:pt x="244412" y="29029"/>
                </a:cubicBezTo>
                <a:cubicBezTo>
                  <a:pt x="215104" y="37821"/>
                  <a:pt x="157327" y="58057"/>
                  <a:pt x="157327" y="58057"/>
                </a:cubicBezTo>
                <a:cubicBezTo>
                  <a:pt x="125198" y="79477"/>
                  <a:pt x="92592" y="97103"/>
                  <a:pt x="70241" y="130629"/>
                </a:cubicBezTo>
                <a:cubicBezTo>
                  <a:pt x="61754" y="143359"/>
                  <a:pt x="62569" y="160488"/>
                  <a:pt x="55727" y="174172"/>
                </a:cubicBezTo>
                <a:cubicBezTo>
                  <a:pt x="47926" y="189774"/>
                  <a:pt x="36374" y="203200"/>
                  <a:pt x="26698" y="217714"/>
                </a:cubicBezTo>
                <a:cubicBezTo>
                  <a:pt x="-18605" y="353626"/>
                  <a:pt x="2311" y="273411"/>
                  <a:pt x="26698" y="566057"/>
                </a:cubicBezTo>
                <a:cubicBezTo>
                  <a:pt x="27969" y="581304"/>
                  <a:pt x="37009" y="594889"/>
                  <a:pt x="41212" y="609600"/>
                </a:cubicBezTo>
                <a:cubicBezTo>
                  <a:pt x="47411" y="631295"/>
                  <a:pt x="58644" y="688005"/>
                  <a:pt x="70241" y="711200"/>
                </a:cubicBezTo>
                <a:cubicBezTo>
                  <a:pt x="78042" y="726802"/>
                  <a:pt x="89594" y="740229"/>
                  <a:pt x="99270" y="754743"/>
                </a:cubicBezTo>
                <a:cubicBezTo>
                  <a:pt x="104108" y="769257"/>
                  <a:pt x="106942" y="784602"/>
                  <a:pt x="113784" y="798286"/>
                </a:cubicBezTo>
                <a:cubicBezTo>
                  <a:pt x="170060" y="910840"/>
                  <a:pt x="120841" y="775918"/>
                  <a:pt x="157327" y="885372"/>
                </a:cubicBezTo>
                <a:cubicBezTo>
                  <a:pt x="169023" y="990642"/>
                  <a:pt x="163501" y="994071"/>
                  <a:pt x="186355" y="1074057"/>
                </a:cubicBezTo>
                <a:cubicBezTo>
                  <a:pt x="190558" y="1088768"/>
                  <a:pt x="193440" y="1104226"/>
                  <a:pt x="200870" y="1117600"/>
                </a:cubicBezTo>
                <a:cubicBezTo>
                  <a:pt x="217813" y="1148098"/>
                  <a:pt x="229898" y="1185334"/>
                  <a:pt x="258927" y="1204686"/>
                </a:cubicBezTo>
                <a:lnTo>
                  <a:pt x="346012" y="1262743"/>
                </a:lnTo>
                <a:cubicBezTo>
                  <a:pt x="360526" y="1272419"/>
                  <a:pt x="373006" y="1286256"/>
                  <a:pt x="389555" y="1291772"/>
                </a:cubicBezTo>
                <a:lnTo>
                  <a:pt x="476641" y="1320800"/>
                </a:lnTo>
                <a:cubicBezTo>
                  <a:pt x="491155" y="1325638"/>
                  <a:pt x="505182" y="1332313"/>
                  <a:pt x="520184" y="1335314"/>
                </a:cubicBezTo>
                <a:lnTo>
                  <a:pt x="592755" y="1349829"/>
                </a:lnTo>
                <a:cubicBezTo>
                  <a:pt x="636298" y="1344991"/>
                  <a:pt x="680169" y="1342517"/>
                  <a:pt x="723384" y="1335314"/>
                </a:cubicBezTo>
                <a:cubicBezTo>
                  <a:pt x="738475" y="1332799"/>
                  <a:pt x="754980" y="1330357"/>
                  <a:pt x="766927" y="1320800"/>
                </a:cubicBezTo>
                <a:cubicBezTo>
                  <a:pt x="780548" y="1309903"/>
                  <a:pt x="783620" y="1289592"/>
                  <a:pt x="795955" y="1277257"/>
                </a:cubicBezTo>
                <a:cubicBezTo>
                  <a:pt x="808290" y="1264922"/>
                  <a:pt x="824984" y="1257905"/>
                  <a:pt x="839498" y="1248229"/>
                </a:cubicBezTo>
                <a:cubicBezTo>
                  <a:pt x="865045" y="1171587"/>
                  <a:pt x="845525" y="1217418"/>
                  <a:pt x="912070" y="1117600"/>
                </a:cubicBezTo>
                <a:cubicBezTo>
                  <a:pt x="921746" y="1103086"/>
                  <a:pt x="935582" y="1090606"/>
                  <a:pt x="941098" y="1074057"/>
                </a:cubicBezTo>
                <a:lnTo>
                  <a:pt x="955612" y="1030514"/>
                </a:lnTo>
                <a:cubicBezTo>
                  <a:pt x="960450" y="977295"/>
                  <a:pt x="963883" y="923929"/>
                  <a:pt x="970127" y="870857"/>
                </a:cubicBezTo>
                <a:cubicBezTo>
                  <a:pt x="973566" y="841630"/>
                  <a:pt x="984641" y="813201"/>
                  <a:pt x="984641" y="783772"/>
                </a:cubicBezTo>
                <a:cubicBezTo>
                  <a:pt x="984641" y="715866"/>
                  <a:pt x="980200" y="647727"/>
                  <a:pt x="970127" y="580572"/>
                </a:cubicBezTo>
                <a:cubicBezTo>
                  <a:pt x="954080" y="473590"/>
                  <a:pt x="947526" y="520854"/>
                  <a:pt x="912070" y="449943"/>
                </a:cubicBezTo>
                <a:cubicBezTo>
                  <a:pt x="870060" y="365924"/>
                  <a:pt x="936552" y="445397"/>
                  <a:pt x="854012" y="362857"/>
                </a:cubicBezTo>
                <a:cubicBezTo>
                  <a:pt x="849174" y="348343"/>
                  <a:pt x="850316" y="330132"/>
                  <a:pt x="839498" y="319314"/>
                </a:cubicBezTo>
                <a:cubicBezTo>
                  <a:pt x="814828" y="294644"/>
                  <a:pt x="752412" y="261257"/>
                  <a:pt x="752412" y="261257"/>
                </a:cubicBezTo>
                <a:cubicBezTo>
                  <a:pt x="724156" y="176487"/>
                  <a:pt x="760007" y="254338"/>
                  <a:pt x="694355" y="188686"/>
                </a:cubicBezTo>
                <a:cubicBezTo>
                  <a:pt x="682020" y="176351"/>
                  <a:pt x="678455" y="156630"/>
                  <a:pt x="665327" y="145143"/>
                </a:cubicBezTo>
                <a:cubicBezTo>
                  <a:pt x="639071" y="122169"/>
                  <a:pt x="607270" y="106438"/>
                  <a:pt x="578241" y="87086"/>
                </a:cubicBezTo>
                <a:lnTo>
                  <a:pt x="534698" y="58057"/>
                </a:lnTo>
                <a:lnTo>
                  <a:pt x="491155" y="0"/>
                </a:lnTo>
                <a:close/>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3556000" y="2394857"/>
            <a:ext cx="1494971" cy="2061029"/>
          </a:xfrm>
          <a:custGeom>
            <a:avLst/>
            <a:gdLst>
              <a:gd name="connsiteX0" fmla="*/ 899886 w 1494971"/>
              <a:gd name="connsiteY0" fmla="*/ 0 h 2061029"/>
              <a:gd name="connsiteX1" fmla="*/ 682171 w 1494971"/>
              <a:gd name="connsiteY1" fmla="*/ 14514 h 2061029"/>
              <a:gd name="connsiteX2" fmla="*/ 580571 w 1494971"/>
              <a:gd name="connsiteY2" fmla="*/ 43543 h 2061029"/>
              <a:gd name="connsiteX3" fmla="*/ 522514 w 1494971"/>
              <a:gd name="connsiteY3" fmla="*/ 72572 h 2061029"/>
              <a:gd name="connsiteX4" fmla="*/ 464457 w 1494971"/>
              <a:gd name="connsiteY4" fmla="*/ 87086 h 2061029"/>
              <a:gd name="connsiteX5" fmla="*/ 406400 w 1494971"/>
              <a:gd name="connsiteY5" fmla="*/ 116114 h 2061029"/>
              <a:gd name="connsiteX6" fmla="*/ 348343 w 1494971"/>
              <a:gd name="connsiteY6" fmla="*/ 130629 h 2061029"/>
              <a:gd name="connsiteX7" fmla="*/ 304800 w 1494971"/>
              <a:gd name="connsiteY7" fmla="*/ 145143 h 2061029"/>
              <a:gd name="connsiteX8" fmla="*/ 217714 w 1494971"/>
              <a:gd name="connsiteY8" fmla="*/ 203200 h 2061029"/>
              <a:gd name="connsiteX9" fmla="*/ 188686 w 1494971"/>
              <a:gd name="connsiteY9" fmla="*/ 246743 h 2061029"/>
              <a:gd name="connsiteX10" fmla="*/ 101600 w 1494971"/>
              <a:gd name="connsiteY10" fmla="*/ 348343 h 2061029"/>
              <a:gd name="connsiteX11" fmla="*/ 43543 w 1494971"/>
              <a:gd name="connsiteY11" fmla="*/ 435429 h 2061029"/>
              <a:gd name="connsiteX12" fmla="*/ 14514 w 1494971"/>
              <a:gd name="connsiteY12" fmla="*/ 522514 h 2061029"/>
              <a:gd name="connsiteX13" fmla="*/ 0 w 1494971"/>
              <a:gd name="connsiteY13" fmla="*/ 566057 h 2061029"/>
              <a:gd name="connsiteX14" fmla="*/ 14514 w 1494971"/>
              <a:gd name="connsiteY14" fmla="*/ 914400 h 2061029"/>
              <a:gd name="connsiteX15" fmla="*/ 29029 w 1494971"/>
              <a:gd name="connsiteY15" fmla="*/ 957943 h 2061029"/>
              <a:gd name="connsiteX16" fmla="*/ 87086 w 1494971"/>
              <a:gd name="connsiteY16" fmla="*/ 1045029 h 2061029"/>
              <a:gd name="connsiteX17" fmla="*/ 130629 w 1494971"/>
              <a:gd name="connsiteY17" fmla="*/ 1204686 h 2061029"/>
              <a:gd name="connsiteX18" fmla="*/ 159657 w 1494971"/>
              <a:gd name="connsiteY18" fmla="*/ 1378857 h 2061029"/>
              <a:gd name="connsiteX19" fmla="*/ 188686 w 1494971"/>
              <a:gd name="connsiteY19" fmla="*/ 1465943 h 2061029"/>
              <a:gd name="connsiteX20" fmla="*/ 203200 w 1494971"/>
              <a:gd name="connsiteY20" fmla="*/ 1509486 h 2061029"/>
              <a:gd name="connsiteX21" fmla="*/ 232229 w 1494971"/>
              <a:gd name="connsiteY21" fmla="*/ 1553029 h 2061029"/>
              <a:gd name="connsiteX22" fmla="*/ 290286 w 1494971"/>
              <a:gd name="connsiteY22" fmla="*/ 1683657 h 2061029"/>
              <a:gd name="connsiteX23" fmla="*/ 333829 w 1494971"/>
              <a:gd name="connsiteY23" fmla="*/ 1727200 h 2061029"/>
              <a:gd name="connsiteX24" fmla="*/ 377371 w 1494971"/>
              <a:gd name="connsiteY24" fmla="*/ 1857829 h 2061029"/>
              <a:gd name="connsiteX25" fmla="*/ 391886 w 1494971"/>
              <a:gd name="connsiteY25" fmla="*/ 1901372 h 2061029"/>
              <a:gd name="connsiteX26" fmla="*/ 464457 w 1494971"/>
              <a:gd name="connsiteY26" fmla="*/ 1988457 h 2061029"/>
              <a:gd name="connsiteX27" fmla="*/ 595086 w 1494971"/>
              <a:gd name="connsiteY27" fmla="*/ 2046514 h 2061029"/>
              <a:gd name="connsiteX28" fmla="*/ 638629 w 1494971"/>
              <a:gd name="connsiteY28" fmla="*/ 2061029 h 2061029"/>
              <a:gd name="connsiteX29" fmla="*/ 928914 w 1494971"/>
              <a:gd name="connsiteY29" fmla="*/ 2046514 h 2061029"/>
              <a:gd name="connsiteX30" fmla="*/ 1016000 w 1494971"/>
              <a:gd name="connsiteY30" fmla="*/ 2017486 h 2061029"/>
              <a:gd name="connsiteX31" fmla="*/ 1059543 w 1494971"/>
              <a:gd name="connsiteY31" fmla="*/ 1988457 h 2061029"/>
              <a:gd name="connsiteX32" fmla="*/ 1132114 w 1494971"/>
              <a:gd name="connsiteY32" fmla="*/ 1886857 h 2061029"/>
              <a:gd name="connsiteX33" fmla="*/ 1146629 w 1494971"/>
              <a:gd name="connsiteY33" fmla="*/ 1828800 h 2061029"/>
              <a:gd name="connsiteX34" fmla="*/ 1161143 w 1494971"/>
              <a:gd name="connsiteY34" fmla="*/ 1785257 h 2061029"/>
              <a:gd name="connsiteX35" fmla="*/ 1175657 w 1494971"/>
              <a:gd name="connsiteY35" fmla="*/ 1465943 h 2061029"/>
              <a:gd name="connsiteX36" fmla="*/ 1204686 w 1494971"/>
              <a:gd name="connsiteY36" fmla="*/ 1364343 h 2061029"/>
              <a:gd name="connsiteX37" fmla="*/ 1262743 w 1494971"/>
              <a:gd name="connsiteY37" fmla="*/ 1161143 h 2061029"/>
              <a:gd name="connsiteX38" fmla="*/ 1320800 w 1494971"/>
              <a:gd name="connsiteY38" fmla="*/ 1059543 h 2061029"/>
              <a:gd name="connsiteX39" fmla="*/ 1364343 w 1494971"/>
              <a:gd name="connsiteY39" fmla="*/ 972457 h 2061029"/>
              <a:gd name="connsiteX40" fmla="*/ 1407886 w 1494971"/>
              <a:gd name="connsiteY40" fmla="*/ 885372 h 2061029"/>
              <a:gd name="connsiteX41" fmla="*/ 1451429 w 1494971"/>
              <a:gd name="connsiteY41" fmla="*/ 783772 h 2061029"/>
              <a:gd name="connsiteX42" fmla="*/ 1494971 w 1494971"/>
              <a:gd name="connsiteY42" fmla="*/ 638629 h 2061029"/>
              <a:gd name="connsiteX43" fmla="*/ 1465943 w 1494971"/>
              <a:gd name="connsiteY43" fmla="*/ 406400 h 2061029"/>
              <a:gd name="connsiteX44" fmla="*/ 1451429 w 1494971"/>
              <a:gd name="connsiteY44" fmla="*/ 362857 h 2061029"/>
              <a:gd name="connsiteX45" fmla="*/ 1393371 w 1494971"/>
              <a:gd name="connsiteY45" fmla="*/ 275772 h 2061029"/>
              <a:gd name="connsiteX46" fmla="*/ 1320800 w 1494971"/>
              <a:gd name="connsiteY46" fmla="*/ 145143 h 2061029"/>
              <a:gd name="connsiteX47" fmla="*/ 1277257 w 1494971"/>
              <a:gd name="connsiteY47" fmla="*/ 130629 h 2061029"/>
              <a:gd name="connsiteX48" fmla="*/ 1146629 w 1494971"/>
              <a:gd name="connsiteY48" fmla="*/ 72572 h 2061029"/>
              <a:gd name="connsiteX49" fmla="*/ 1030514 w 1494971"/>
              <a:gd name="connsiteY49" fmla="*/ 43543 h 2061029"/>
              <a:gd name="connsiteX50" fmla="*/ 870857 w 1494971"/>
              <a:gd name="connsiteY50" fmla="*/ 43543 h 206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4971" h="2061029">
                <a:moveTo>
                  <a:pt x="899886" y="0"/>
                </a:moveTo>
                <a:cubicBezTo>
                  <a:pt x="827314" y="4838"/>
                  <a:pt x="754504" y="6900"/>
                  <a:pt x="682171" y="14514"/>
                </a:cubicBezTo>
                <a:cubicBezTo>
                  <a:pt x="665904" y="16226"/>
                  <a:pt x="599603" y="35386"/>
                  <a:pt x="580571" y="43543"/>
                </a:cubicBezTo>
                <a:cubicBezTo>
                  <a:pt x="560684" y="52066"/>
                  <a:pt x="542773" y="64975"/>
                  <a:pt x="522514" y="72572"/>
                </a:cubicBezTo>
                <a:cubicBezTo>
                  <a:pt x="503836" y="79576"/>
                  <a:pt x="483135" y="80082"/>
                  <a:pt x="464457" y="87086"/>
                </a:cubicBezTo>
                <a:cubicBezTo>
                  <a:pt x="444198" y="94683"/>
                  <a:pt x="426659" y="108517"/>
                  <a:pt x="406400" y="116114"/>
                </a:cubicBezTo>
                <a:cubicBezTo>
                  <a:pt x="387722" y="123118"/>
                  <a:pt x="367523" y="125149"/>
                  <a:pt x="348343" y="130629"/>
                </a:cubicBezTo>
                <a:cubicBezTo>
                  <a:pt x="333632" y="134832"/>
                  <a:pt x="319314" y="140305"/>
                  <a:pt x="304800" y="145143"/>
                </a:cubicBezTo>
                <a:cubicBezTo>
                  <a:pt x="275771" y="164495"/>
                  <a:pt x="237066" y="174171"/>
                  <a:pt x="217714" y="203200"/>
                </a:cubicBezTo>
                <a:cubicBezTo>
                  <a:pt x="208038" y="217714"/>
                  <a:pt x="199853" y="233342"/>
                  <a:pt x="188686" y="246743"/>
                </a:cubicBezTo>
                <a:cubicBezTo>
                  <a:pt x="94717" y="359507"/>
                  <a:pt x="196727" y="212447"/>
                  <a:pt x="101600" y="348343"/>
                </a:cubicBezTo>
                <a:cubicBezTo>
                  <a:pt x="81593" y="376924"/>
                  <a:pt x="54576" y="402331"/>
                  <a:pt x="43543" y="435429"/>
                </a:cubicBezTo>
                <a:lnTo>
                  <a:pt x="14514" y="522514"/>
                </a:lnTo>
                <a:lnTo>
                  <a:pt x="0" y="566057"/>
                </a:lnTo>
                <a:cubicBezTo>
                  <a:pt x="4838" y="682171"/>
                  <a:pt x="5929" y="798502"/>
                  <a:pt x="14514" y="914400"/>
                </a:cubicBezTo>
                <a:cubicBezTo>
                  <a:pt x="15644" y="929658"/>
                  <a:pt x="21599" y="944569"/>
                  <a:pt x="29029" y="957943"/>
                </a:cubicBezTo>
                <a:cubicBezTo>
                  <a:pt x="45972" y="988441"/>
                  <a:pt x="87086" y="1045029"/>
                  <a:pt x="87086" y="1045029"/>
                </a:cubicBezTo>
                <a:cubicBezTo>
                  <a:pt x="115432" y="1130067"/>
                  <a:pt x="116953" y="1122630"/>
                  <a:pt x="130629" y="1204686"/>
                </a:cubicBezTo>
                <a:cubicBezTo>
                  <a:pt x="139530" y="1258089"/>
                  <a:pt x="144997" y="1325106"/>
                  <a:pt x="159657" y="1378857"/>
                </a:cubicBezTo>
                <a:cubicBezTo>
                  <a:pt x="167708" y="1408378"/>
                  <a:pt x="179010" y="1436914"/>
                  <a:pt x="188686" y="1465943"/>
                </a:cubicBezTo>
                <a:cubicBezTo>
                  <a:pt x="193524" y="1480457"/>
                  <a:pt x="194713" y="1496756"/>
                  <a:pt x="203200" y="1509486"/>
                </a:cubicBezTo>
                <a:lnTo>
                  <a:pt x="232229" y="1553029"/>
                </a:lnTo>
                <a:cubicBezTo>
                  <a:pt x="253325" y="1616319"/>
                  <a:pt x="251950" y="1637655"/>
                  <a:pt x="290286" y="1683657"/>
                </a:cubicBezTo>
                <a:cubicBezTo>
                  <a:pt x="303427" y="1699426"/>
                  <a:pt x="319315" y="1712686"/>
                  <a:pt x="333829" y="1727200"/>
                </a:cubicBezTo>
                <a:lnTo>
                  <a:pt x="377371" y="1857829"/>
                </a:lnTo>
                <a:cubicBezTo>
                  <a:pt x="382209" y="1872343"/>
                  <a:pt x="383399" y="1888642"/>
                  <a:pt x="391886" y="1901372"/>
                </a:cubicBezTo>
                <a:cubicBezTo>
                  <a:pt x="420429" y="1944186"/>
                  <a:pt x="422549" y="1953533"/>
                  <a:pt x="464457" y="1988457"/>
                </a:cubicBezTo>
                <a:cubicBezTo>
                  <a:pt x="510460" y="2026793"/>
                  <a:pt x="531794" y="2025417"/>
                  <a:pt x="595086" y="2046514"/>
                </a:cubicBezTo>
                <a:lnTo>
                  <a:pt x="638629" y="2061029"/>
                </a:lnTo>
                <a:cubicBezTo>
                  <a:pt x="735391" y="2056191"/>
                  <a:pt x="832670" y="2057619"/>
                  <a:pt x="928914" y="2046514"/>
                </a:cubicBezTo>
                <a:cubicBezTo>
                  <a:pt x="959311" y="2043007"/>
                  <a:pt x="1016000" y="2017486"/>
                  <a:pt x="1016000" y="2017486"/>
                </a:cubicBezTo>
                <a:cubicBezTo>
                  <a:pt x="1030514" y="2007810"/>
                  <a:pt x="1047208" y="2000792"/>
                  <a:pt x="1059543" y="1988457"/>
                </a:cubicBezTo>
                <a:cubicBezTo>
                  <a:pt x="1077549" y="1970451"/>
                  <a:pt x="1115630" y="1911584"/>
                  <a:pt x="1132114" y="1886857"/>
                </a:cubicBezTo>
                <a:cubicBezTo>
                  <a:pt x="1136952" y="1867505"/>
                  <a:pt x="1141149" y="1847980"/>
                  <a:pt x="1146629" y="1828800"/>
                </a:cubicBezTo>
                <a:cubicBezTo>
                  <a:pt x="1150832" y="1814089"/>
                  <a:pt x="1159923" y="1800508"/>
                  <a:pt x="1161143" y="1785257"/>
                </a:cubicBezTo>
                <a:cubicBezTo>
                  <a:pt x="1169640" y="1679048"/>
                  <a:pt x="1167485" y="1572177"/>
                  <a:pt x="1175657" y="1465943"/>
                </a:cubicBezTo>
                <a:cubicBezTo>
                  <a:pt x="1178248" y="1432264"/>
                  <a:pt x="1195854" y="1396729"/>
                  <a:pt x="1204686" y="1364343"/>
                </a:cubicBezTo>
                <a:cubicBezTo>
                  <a:pt x="1215849" y="1323411"/>
                  <a:pt x="1240491" y="1205647"/>
                  <a:pt x="1262743" y="1161143"/>
                </a:cubicBezTo>
                <a:cubicBezTo>
                  <a:pt x="1299572" y="1087483"/>
                  <a:pt x="1279769" y="1121089"/>
                  <a:pt x="1320800" y="1059543"/>
                </a:cubicBezTo>
                <a:cubicBezTo>
                  <a:pt x="1357281" y="950097"/>
                  <a:pt x="1308070" y="1085003"/>
                  <a:pt x="1364343" y="972457"/>
                </a:cubicBezTo>
                <a:cubicBezTo>
                  <a:pt x="1424432" y="852279"/>
                  <a:pt x="1324697" y="1010152"/>
                  <a:pt x="1407886" y="885372"/>
                </a:cubicBezTo>
                <a:cubicBezTo>
                  <a:pt x="1454606" y="745209"/>
                  <a:pt x="1379688" y="963126"/>
                  <a:pt x="1451429" y="783772"/>
                </a:cubicBezTo>
                <a:cubicBezTo>
                  <a:pt x="1474985" y="724881"/>
                  <a:pt x="1480715" y="695653"/>
                  <a:pt x="1494971" y="638629"/>
                </a:cubicBezTo>
                <a:cubicBezTo>
                  <a:pt x="1483721" y="503628"/>
                  <a:pt x="1492902" y="500757"/>
                  <a:pt x="1465943" y="406400"/>
                </a:cubicBezTo>
                <a:cubicBezTo>
                  <a:pt x="1461740" y="391689"/>
                  <a:pt x="1458859" y="376231"/>
                  <a:pt x="1451429" y="362857"/>
                </a:cubicBezTo>
                <a:cubicBezTo>
                  <a:pt x="1434486" y="332360"/>
                  <a:pt x="1393371" y="275772"/>
                  <a:pt x="1393371" y="275772"/>
                </a:cubicBezTo>
                <a:cubicBezTo>
                  <a:pt x="1380591" y="237432"/>
                  <a:pt x="1358231" y="157620"/>
                  <a:pt x="1320800" y="145143"/>
                </a:cubicBezTo>
                <a:lnTo>
                  <a:pt x="1277257" y="130629"/>
                </a:lnTo>
                <a:cubicBezTo>
                  <a:pt x="1208253" y="84626"/>
                  <a:pt x="1250265" y="107118"/>
                  <a:pt x="1146629" y="72572"/>
                </a:cubicBezTo>
                <a:cubicBezTo>
                  <a:pt x="1107251" y="59446"/>
                  <a:pt x="1073635" y="46238"/>
                  <a:pt x="1030514" y="43543"/>
                </a:cubicBezTo>
                <a:cubicBezTo>
                  <a:pt x="977399" y="40223"/>
                  <a:pt x="924076" y="43543"/>
                  <a:pt x="870857" y="43543"/>
                </a:cubicBezTo>
              </a:path>
            </a:pathLst>
          </a:custGeom>
          <a:noFill/>
          <a:ln w="76200">
            <a:solidFill>
              <a:srgbClr val="D41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962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4A7A-03F0-DE4B-9D2F-2D0CBDF638B8}"/>
              </a:ext>
            </a:extLst>
          </p:cNvPr>
          <p:cNvSpPr>
            <a:spLocks noGrp="1"/>
          </p:cNvSpPr>
          <p:nvPr>
            <p:ph type="title"/>
          </p:nvPr>
        </p:nvSpPr>
        <p:spPr/>
        <p:txBody>
          <a:bodyPr/>
          <a:lstStyle/>
          <a:p>
            <a:r>
              <a:rPr lang="en-US" dirty="0"/>
              <a:t>Commentary:</a:t>
            </a:r>
          </a:p>
        </p:txBody>
      </p:sp>
      <p:sp>
        <p:nvSpPr>
          <p:cNvPr id="3" name="Content Placeholder 2">
            <a:extLst>
              <a:ext uri="{FF2B5EF4-FFF2-40B4-BE49-F238E27FC236}">
                <a16:creationId xmlns:a16="http://schemas.microsoft.com/office/drawing/2014/main" id="{20CC693B-21B2-1D4B-B668-966D138F099A}"/>
              </a:ext>
            </a:extLst>
          </p:cNvPr>
          <p:cNvSpPr>
            <a:spLocks noGrp="1"/>
          </p:cNvSpPr>
          <p:nvPr>
            <p:ph idx="1"/>
          </p:nvPr>
        </p:nvSpPr>
        <p:spPr/>
        <p:txBody>
          <a:bodyPr>
            <a:normAutofit fontScale="62500" lnSpcReduction="20000"/>
          </a:bodyPr>
          <a:lstStyle/>
          <a:p>
            <a:r>
              <a:rPr lang="en-US" dirty="0"/>
              <a:t>Slide 1:  </a:t>
            </a:r>
            <a:r>
              <a:rPr lang="en-GB" dirty="0"/>
              <a:t>Hello! Before we start, let’s warm up our brains and see if you can find the following… A dog, a doll, a cat or a girl. The answers are at the end of the </a:t>
            </a:r>
            <a:r>
              <a:rPr lang="en-GB" dirty="0" err="1"/>
              <a:t>powerpoint</a:t>
            </a:r>
            <a:r>
              <a:rPr lang="en-GB" dirty="0"/>
              <a:t>. </a:t>
            </a:r>
          </a:p>
          <a:p>
            <a:r>
              <a:rPr lang="en-GB" dirty="0"/>
              <a:t>Slide 2: How are the children feeling? Point to who is feeling happy. How do you know? Is anyone feeling sad? Point to them. Is anyone feeling scared? Point to them too. Can you see any other feelings?</a:t>
            </a:r>
          </a:p>
          <a:p>
            <a:r>
              <a:rPr lang="en-GB" dirty="0"/>
              <a:t>Slide 3: We will be working on our inference skills today. This means that we are using what we know and looking for clues to find out more! For example, in this picture I think that the lady with brown hair is scared because her eyes are nearly closed, she looks like she is shouting and her friend is holding her hand. I think that the lady next to her is excited and happy because she has a huge smile on her face. The man at the back looks a little nervous but like he is having fun! Do you agree? </a:t>
            </a:r>
          </a:p>
          <a:p>
            <a:r>
              <a:rPr lang="en-GB" dirty="0"/>
              <a:t>Slide 4: Now it’s your turn! How does each character feel? Think about which word or face you would draw to describe it.</a:t>
            </a:r>
          </a:p>
          <a:p>
            <a:r>
              <a:rPr lang="en-GB" dirty="0"/>
              <a:t>Slide 5: Let’s share ideas! I think that the little girl might like tigers because of her teddy, so she is curious about the tiger on the train. I think that the tiger is cross as the man next to him is being very loud on the phone! Finally, I think that the man on the phone is feeling grumpy about his phone call because he is frowning. </a:t>
            </a:r>
          </a:p>
          <a:p>
            <a:r>
              <a:rPr lang="en-GB" dirty="0"/>
              <a:t>Slide 6: Have a go at the worksheet now, can you tell how they are feeling? Draw a face with the feeling using the box to help you.</a:t>
            </a:r>
          </a:p>
          <a:p>
            <a:endParaRPr lang="en-GB" dirty="0"/>
          </a:p>
          <a:p>
            <a:endParaRPr lang="en-GB" dirty="0"/>
          </a:p>
          <a:p>
            <a:endParaRPr lang="en-GB" dirty="0"/>
          </a:p>
          <a:p>
            <a:pPr marL="0" indent="0">
              <a:buNone/>
            </a:pPr>
            <a:endParaRPr lang="en-US" dirty="0"/>
          </a:p>
        </p:txBody>
      </p:sp>
    </p:spTree>
    <p:extLst>
      <p:ext uri="{BB962C8B-B14F-4D97-AF65-F5344CB8AC3E}">
        <p14:creationId xmlns:p14="http://schemas.microsoft.com/office/powerpoint/2010/main" val="674530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716</Words>
  <Application>Microsoft Macintosh PowerPoint</Application>
  <PresentationFormat>Widescreen</PresentationFormat>
  <Paragraphs>49</Paragraphs>
  <Slides>8</Slides>
  <Notes>7</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How are the children feeling?</vt:lpstr>
      <vt:lpstr>We are working on our inference skills…</vt:lpstr>
      <vt:lpstr>Now it’s your turn… </vt:lpstr>
      <vt:lpstr>Let’s share ideas!</vt:lpstr>
      <vt:lpstr>Have a go at the worksheet…</vt:lpstr>
      <vt:lpstr>PowerPoint Presentation</vt:lpstr>
      <vt:lpstr>Commentary:</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Kiddy, Rubie</dc:creator>
  <cp:lastModifiedBy>rubie.kiddy</cp:lastModifiedBy>
  <cp:revision>13</cp:revision>
  <dcterms:created xsi:type="dcterms:W3CDTF">2021-01-12T13:23:55Z</dcterms:created>
  <dcterms:modified xsi:type="dcterms:W3CDTF">2021-01-13T10:32:32Z</dcterms:modified>
</cp:coreProperties>
</file>