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64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28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12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92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05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35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1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70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75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5623" y="2374129"/>
            <a:ext cx="9144000" cy="1655762"/>
          </a:xfrm>
        </p:spPr>
        <p:txBody>
          <a:bodyPr/>
          <a:lstStyle/>
          <a:p>
            <a:endParaRPr lang="en-GB" dirty="0" smtClean="0"/>
          </a:p>
          <a:p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 - To </a:t>
            </a:r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find fractions of an amount</a:t>
            </a:r>
            <a:endParaRPr lang="en-GB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6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we are looking at find fractions of an amount.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1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 find a fraction of an amount we need to look carefully at both parts of the fraction.</a:t>
            </a:r>
          </a:p>
          <a:p>
            <a:pPr marL="0" indent="0">
              <a:buNone/>
            </a:pPr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Lets look at the question </a:t>
            </a:r>
          </a:p>
          <a:p>
            <a:pPr marL="0" indent="0">
              <a:buNone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How can I work this out? Have a think to yourself first.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5882999" y="3545159"/>
            <a:ext cx="1993902" cy="629914"/>
            <a:chOff x="3409636" y="3033320"/>
            <a:chExt cx="1162364" cy="393869"/>
          </a:xfrm>
        </p:grpSpPr>
        <p:grpSp>
          <p:nvGrpSpPr>
            <p:cNvPr id="8" name="Group 7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 smtClean="0"/>
                  <a:t>2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 smtClean="0"/>
                  <a:t>5</a:t>
                </a:r>
                <a:endParaRPr lang="en-GB" dirty="0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3619481" y="3033320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15 </a:t>
              </a:r>
              <a:r>
                <a:rPr lang="en-GB" dirty="0"/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0135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we are looking at find fractions of an amount.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17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To find a fraction of an amount we need to look carefully at both parts of the fraction.</a:t>
            </a:r>
          </a:p>
          <a:p>
            <a:pPr marL="0" indent="0">
              <a:buNone/>
            </a:pPr>
            <a:r>
              <a:rPr lang="en-GB" dirty="0" smtClean="0"/>
              <a:t>Lets look at the question  </a:t>
            </a:r>
          </a:p>
          <a:p>
            <a:pPr marL="514350" indent="-514350">
              <a:buAutoNum type="arabicParenR"/>
            </a:pPr>
            <a:r>
              <a:rPr lang="en-GB" dirty="0" smtClean="0"/>
              <a:t>We make a bar model of 5 parts (the denominator)</a:t>
            </a:r>
          </a:p>
          <a:p>
            <a:pPr marL="514350" indent="-514350">
              <a:buAutoNum type="arabicParenR"/>
            </a:pPr>
            <a:r>
              <a:rPr lang="en-GB" dirty="0" smtClean="0"/>
              <a:t>We share 15 (the total) between the 5 parts, that’s 3 each</a:t>
            </a:r>
          </a:p>
          <a:p>
            <a:pPr marL="514350" indent="-514350">
              <a:buAutoNum type="arabicParenR"/>
            </a:pPr>
            <a:r>
              <a:rPr lang="en-GB" dirty="0" smtClean="0"/>
              <a:t>We circle 2 parts (the numerator) to find the answer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 we know   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182911" y="5213288"/>
          <a:ext cx="8679545" cy="521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909">
                  <a:extLst>
                    <a:ext uri="{9D8B030D-6E8A-4147-A177-3AD203B41FA5}">
                      <a16:colId xmlns:a16="http://schemas.microsoft.com/office/drawing/2014/main" val="2805127459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032688715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10514738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6019823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1938605235"/>
                    </a:ext>
                  </a:extLst>
                </a:gridCol>
              </a:tblGrid>
              <a:tr h="521305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342959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838200" y="5029200"/>
            <a:ext cx="4021183" cy="95358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4263204" y="2466417"/>
            <a:ext cx="2076446" cy="553999"/>
            <a:chOff x="3409636" y="3080788"/>
            <a:chExt cx="1210484" cy="346401"/>
          </a:xfrm>
        </p:grpSpPr>
        <p:grpSp>
          <p:nvGrpSpPr>
            <p:cNvPr id="8" name="Group 7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 smtClean="0"/>
                  <a:t>2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 smtClean="0"/>
                  <a:t>5</a:t>
                </a:r>
                <a:endParaRPr lang="en-GB" dirty="0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3667601" y="3100266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15 </a:t>
              </a:r>
              <a:r>
                <a:rPr lang="en-GB" dirty="0"/>
                <a:t>=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13002" y="6076517"/>
            <a:ext cx="2016799" cy="553999"/>
            <a:chOff x="3409636" y="3080788"/>
            <a:chExt cx="1175712" cy="346401"/>
          </a:xfrm>
        </p:grpSpPr>
        <p:grpSp>
          <p:nvGrpSpPr>
            <p:cNvPr id="13" name="Group 12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 smtClean="0"/>
                  <a:t>2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 smtClean="0"/>
                  <a:t>5</a:t>
                </a:r>
                <a:endParaRPr lang="en-GB" dirty="0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3632829" y="3080788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Of 15 = 6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22090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Lets look at another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8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We make a bar model of 4 parts (the denominator)</a:t>
            </a:r>
          </a:p>
          <a:p>
            <a:pPr marL="514350" indent="-514350">
              <a:buAutoNum type="arabicParenR"/>
            </a:pPr>
            <a:r>
              <a:rPr lang="en-GB" dirty="0" smtClean="0"/>
              <a:t>We share 20 (the total) between the 4 parts, that’s 5 each</a:t>
            </a:r>
          </a:p>
          <a:p>
            <a:pPr marL="514350" indent="-514350">
              <a:buAutoNum type="arabicParenR"/>
            </a:pPr>
            <a:r>
              <a:rPr lang="en-GB" dirty="0" smtClean="0"/>
              <a:t>We circle 3 parts (the numerator) to find the answer</a:t>
            </a:r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So 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257162"/>
              </p:ext>
            </p:extLst>
          </p:nvPr>
        </p:nvGraphicFramePr>
        <p:xfrm>
          <a:off x="1888308" y="3689386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240229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44708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6001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83153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23429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341864" y="3417606"/>
            <a:ext cx="648498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838201" y="1723431"/>
            <a:ext cx="1993904" cy="553999"/>
            <a:chOff x="3409636" y="3080788"/>
            <a:chExt cx="1162365" cy="346401"/>
          </a:xfrm>
        </p:grpSpPr>
        <p:grpSp>
          <p:nvGrpSpPr>
            <p:cNvPr id="7" name="Group 6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/>
                  <a:t>3</a:t>
                </a:r>
                <a:br>
                  <a:rPr lang="en-GB" dirty="0"/>
                </a:br>
                <a:r>
                  <a:rPr lang="en-GB" dirty="0"/>
                  <a:t>4</a:t>
                </a:r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3619482" y="3087120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20 </a:t>
              </a:r>
              <a:r>
                <a:rPr lang="en-GB" dirty="0"/>
                <a:t>=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552304" y="5445036"/>
            <a:ext cx="1993904" cy="553999"/>
            <a:chOff x="3409636" y="3080788"/>
            <a:chExt cx="1162365" cy="346401"/>
          </a:xfrm>
        </p:grpSpPr>
        <p:grpSp>
          <p:nvGrpSpPr>
            <p:cNvPr id="17" name="Group 16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/>
                  <a:t>3</a:t>
                </a:r>
                <a:br>
                  <a:rPr lang="en-GB" dirty="0"/>
                </a:br>
                <a:r>
                  <a:rPr lang="en-GB" dirty="0"/>
                  <a:t>4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3619482" y="3087120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20 = 15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00317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29" y="890330"/>
            <a:ext cx="10515600" cy="901972"/>
          </a:xfrm>
        </p:spPr>
        <p:txBody>
          <a:bodyPr/>
          <a:lstStyle/>
          <a:p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it’s your turn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218849"/>
            <a:ext cx="10515600" cy="901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your sheet ‘To find fractions of an amount’</a:t>
            </a:r>
          </a:p>
          <a:p>
            <a:endParaRPr lang="en-GB" sz="1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try the challenge question</a:t>
            </a:r>
          </a:p>
          <a:p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3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243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Today we are looking at find fractions of an amount.</vt:lpstr>
      <vt:lpstr>Today we are looking at find fractions of an amount.</vt:lpstr>
      <vt:lpstr>Lets look at another question</vt:lpstr>
      <vt:lpstr>Now it’s your turn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Conroy, Bekki</dc:creator>
  <cp:lastModifiedBy>Burns, Rachel</cp:lastModifiedBy>
  <cp:revision>5</cp:revision>
  <dcterms:created xsi:type="dcterms:W3CDTF">2021-02-02T13:00:44Z</dcterms:created>
  <dcterms:modified xsi:type="dcterms:W3CDTF">2021-02-02T15:21:39Z</dcterms:modified>
</cp:coreProperties>
</file>