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2BEB-CEF6-4B0C-90D3-3A48A483D678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E808-A76B-4E6A-B2E6-1C33E70E8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072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2BEB-CEF6-4B0C-90D3-3A48A483D678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E808-A76B-4E6A-B2E6-1C33E70E8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125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2BEB-CEF6-4B0C-90D3-3A48A483D678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E808-A76B-4E6A-B2E6-1C33E70E8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34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2BEB-CEF6-4B0C-90D3-3A48A483D678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E808-A76B-4E6A-B2E6-1C33E70E8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5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2BEB-CEF6-4B0C-90D3-3A48A483D678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E808-A76B-4E6A-B2E6-1C33E70E8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11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2BEB-CEF6-4B0C-90D3-3A48A483D678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E808-A76B-4E6A-B2E6-1C33E70E8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45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2BEB-CEF6-4B0C-90D3-3A48A483D678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E808-A76B-4E6A-B2E6-1C33E70E8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369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2BEB-CEF6-4B0C-90D3-3A48A483D678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E808-A76B-4E6A-B2E6-1C33E70E8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20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2BEB-CEF6-4B0C-90D3-3A48A483D678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E808-A76B-4E6A-B2E6-1C33E70E8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10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2BEB-CEF6-4B0C-90D3-3A48A483D678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E808-A76B-4E6A-B2E6-1C33E70E8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94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2BEB-CEF6-4B0C-90D3-3A48A483D678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E808-A76B-4E6A-B2E6-1C33E70E8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86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72BEB-CEF6-4B0C-90D3-3A48A483D678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8E808-A76B-4E6A-B2E6-1C33E70E8F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3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7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5" Type="http://schemas.microsoft.com/office/2007/relationships/media" Target="../media/media8.m4a"/><Relationship Id="rId4" Type="http://schemas.openxmlformats.org/officeDocument/2006/relationships/audio" Target="../media/media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Learning intention: to discuss a variety of poems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13223" y="3205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0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1074"/>
            <a:ext cx="10515600" cy="5745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The Rum Tum </a:t>
            </a:r>
            <a:r>
              <a:rPr lang="en-GB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Tugger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Rum Tum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Tugger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is a Curious Cat: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you offer him pheasant he would rather have grouse.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you put him in a house he would much prefer a flat,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you put him in a flat then he'd rather have a house.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you set him on a mouse then he only wants a rat,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you set him on a rat then he'd rather chase a mouse.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Yes the Rum Tum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Tugger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is a Curious Cat--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And there isn't any call for me to shout it: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    For he will do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As he do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    And there's no doing anything about it!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13669" y="284988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56469" y="54363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5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3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18457"/>
            <a:ext cx="10515600" cy="54585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Rum Tum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Tugger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is a terrible bore: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When you let him in, then he wants to be out;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He's always on the wrong side of every door,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as soon as he's at home, then he'd like to get about.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 likes to lie in the bureau drawer,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But he makes such a fuss if he can't get out.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Yes the Rum Tum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Tugger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is a Curious Cat--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And there isn't any use for you to doubt it: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    For he will do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As he do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    And there's no doing anything about it!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8457" y="2275114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8457" y="51750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8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2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6389"/>
            <a:ext cx="10515600" cy="568057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Rum Tum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Tugger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is a curious beast: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His disobliging ways are a matter of habit.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you offer him fish then he always wants a feast;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When there isn't any fish then he won't eat rabbit.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you offer him cream then he sniffs and sneers,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 he only likes what he finds for himself;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 you'll catch him in it right up to the ears,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you put it away on the larder shelf.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Rum Tum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Tugger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is artful and knowing,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Rum Tum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Tugger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doesn't care for a cuddle;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But he'll leap on your lap in the middle of your sewing,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 there's nothing he enjoys like a horrible muddle.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Yes the Rum Tum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Tugger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is a Curious Cat--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And there isn't any need for me to spout it: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    For he will do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As he do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    And there’s no doing anything about it!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86400" y="1138646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08766" y="3219111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4994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1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0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6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411</Words>
  <Application>Microsoft Macintosh PowerPoint</Application>
  <PresentationFormat>Widescreen</PresentationFormat>
  <Paragraphs>46</Paragraphs>
  <Slides>4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Learning intention: to discuss a variety of poems </vt:lpstr>
      <vt:lpstr>PowerPoint Presentation</vt:lpstr>
      <vt:lpstr>PowerPoint Presentation</vt:lpstr>
      <vt:lpstr>PowerPoint Presentation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to discuss a variety of poems</dc:title>
  <dc:creator>Cook, Sarah</dc:creator>
  <cp:lastModifiedBy>Kilmartin, Rachel</cp:lastModifiedBy>
  <cp:revision>3</cp:revision>
  <dcterms:created xsi:type="dcterms:W3CDTF">2021-02-03T14:29:15Z</dcterms:created>
  <dcterms:modified xsi:type="dcterms:W3CDTF">2021-02-06T14:39:16Z</dcterms:modified>
</cp:coreProperties>
</file>