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DF274-A3A1-4E01-8C43-9A601CB27AF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3373C-24A4-428A-99FF-6A53FC57F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1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4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6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4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4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3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8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1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2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3.wdp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Alternative 2 History - To </a:t>
            </a:r>
            <a:r>
              <a:rPr lang="en-GB" dirty="0"/>
              <a:t>learn about the Battle of Dun </a:t>
            </a:r>
            <a:r>
              <a:rPr lang="en-GB" dirty="0" err="1"/>
              <a:t>Nechtain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0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Loch – a large lake in Scotland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Kingdom – An area you control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Pict – A Scottish warrior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Angle – A English warrior (Anglo-Saxon)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Spearman – a warrior who used a large spear.</a:t>
            </a:r>
          </a:p>
        </p:txBody>
      </p:sp>
      <p:pic>
        <p:nvPicPr>
          <p:cNvPr id="4" name="Audio Recording 9 Feb 2021 at 17:49:51" descr="Audio Recording 9 Feb 2021 at 17:49:51">
            <a:hlinkClick r:id="" action="ppaction://media"/>
            <a:extLst>
              <a:ext uri="{FF2B5EF4-FFF2-40B4-BE49-F238E27FC236}">
                <a16:creationId xmlns:a16="http://schemas.microsoft.com/office/drawing/2014/main" id="{5B9D3026-8C86-FD49-BD3E-292DE0867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4510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5B64-D32A-3149-911C-852E2290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in the battle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4B54-12AA-8048-A73A-0F762245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well as watching the video I have made some slides for you to show you how the Picts defeated the Anglo-Saxons.</a:t>
            </a:r>
          </a:p>
        </p:txBody>
      </p:sp>
      <p:pic>
        <p:nvPicPr>
          <p:cNvPr id="4" name="Audio Recording 9 Feb 2021 at 17:50:59" descr="Audio Recording 9 Feb 2021 at 17:50:59">
            <a:hlinkClick r:id="" action="ppaction://media"/>
            <a:extLst>
              <a:ext uri="{FF2B5EF4-FFF2-40B4-BE49-F238E27FC236}">
                <a16:creationId xmlns:a16="http://schemas.microsoft.com/office/drawing/2014/main" id="{E72DA196-8C6D-6C4A-AF59-7104C6DBD4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538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Picts forced the Angles to come to them.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693" t="27768" r="41232" b="30982"/>
          <a:stretch/>
        </p:blipFill>
        <p:spPr>
          <a:xfrm>
            <a:off x="2926079" y="2418027"/>
            <a:ext cx="5930537" cy="3120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51" b="98039" l="0" r="95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7541" y="1712868"/>
            <a:ext cx="23622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5303519" y="4140925"/>
            <a:ext cx="1959429" cy="1754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31" b="64974" l="64714" r="80820"/>
                    </a14:imgEffect>
                  </a14:imgLayer>
                </a14:imgProps>
              </a:ext>
            </a:extLst>
          </a:blip>
          <a:srcRect l="64390" t="24018" r="18743" b="33840"/>
          <a:stretch/>
        </p:blipFill>
        <p:spPr>
          <a:xfrm>
            <a:off x="4545876" y="1185300"/>
            <a:ext cx="1815736" cy="2550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5756365" y="4319451"/>
            <a:ext cx="1959429" cy="1754372"/>
          </a:xfrm>
          <a:prstGeom prst="rect">
            <a:avLst/>
          </a:prstGeom>
        </p:spPr>
      </p:pic>
      <p:pic>
        <p:nvPicPr>
          <p:cNvPr id="3" name="Audio Recording 9 Feb 2021 at 17:51:11" descr="Audio Recording 9 Feb 2021 at 17:51:11">
            <a:hlinkClick r:id="" action="ppaction://media"/>
            <a:extLst>
              <a:ext uri="{FF2B5EF4-FFF2-40B4-BE49-F238E27FC236}">
                <a16:creationId xmlns:a16="http://schemas.microsoft.com/office/drawing/2014/main" id="{3F1573DD-0156-4447-9182-DC032DB2C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76413" y="17128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two armies fought hard but the Picts we the better soldiers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8464730" y="2690948"/>
            <a:ext cx="1959429" cy="1754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7262947" y="3135085"/>
            <a:ext cx="1959429" cy="1754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8473438" y="4136570"/>
            <a:ext cx="1959429" cy="1754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51" b="98039" l="0" r="95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741" y="3097531"/>
            <a:ext cx="23622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031" b="64974" l="64714" r="80820"/>
                    </a14:imgEffect>
                  </a14:imgLayer>
                </a14:imgProps>
              </a:ext>
            </a:extLst>
          </a:blip>
          <a:srcRect l="64390" t="24018" r="18743" b="33840"/>
          <a:stretch/>
        </p:blipFill>
        <p:spPr>
          <a:xfrm>
            <a:off x="2717076" y="2569963"/>
            <a:ext cx="1815736" cy="255067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467497" y="3944983"/>
            <a:ext cx="1240972" cy="692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0800000">
            <a:off x="6056812" y="3927565"/>
            <a:ext cx="1240972" cy="692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Recording 9 Feb 2021 at 17:51:20" descr="Audio Recording 9 Feb 2021 at 17:51:20">
            <a:hlinkClick r:id="" action="ppaction://media"/>
            <a:extLst>
              <a:ext uri="{FF2B5EF4-FFF2-40B4-BE49-F238E27FC236}">
                <a16:creationId xmlns:a16="http://schemas.microsoft.com/office/drawing/2014/main" id="{1810B964-E2FB-FC48-9EB9-77608B5BE6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43259" y="33237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8" y="3070723"/>
            <a:ext cx="5074679" cy="2676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Pict spearmen forced the Angles into a loch.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57109" y="2465460"/>
            <a:ext cx="2221083" cy="2550677"/>
            <a:chOff x="2717076" y="2569963"/>
            <a:chExt cx="2221083" cy="2550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409509" y="2617860"/>
            <a:ext cx="2221083" cy="2550677"/>
            <a:chOff x="2717076" y="2569963"/>
            <a:chExt cx="2221083" cy="25506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561909" y="2770260"/>
            <a:ext cx="2221083" cy="2550677"/>
            <a:chOff x="2717076" y="2569963"/>
            <a:chExt cx="2221083" cy="25506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714309" y="2922660"/>
            <a:ext cx="2221083" cy="2550677"/>
            <a:chOff x="2717076" y="2569963"/>
            <a:chExt cx="2221083" cy="25506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133806" y="2212912"/>
            <a:ext cx="2221083" cy="2550677"/>
            <a:chOff x="2717076" y="2569963"/>
            <a:chExt cx="2221083" cy="25506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853647" y="3179563"/>
            <a:ext cx="2221083" cy="2550677"/>
            <a:chOff x="2717076" y="2569963"/>
            <a:chExt cx="2221083" cy="255067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017727" y="3005391"/>
            <a:ext cx="2221083" cy="2550677"/>
            <a:chOff x="2717076" y="2569963"/>
            <a:chExt cx="2221083" cy="255067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8569234" y="2504649"/>
            <a:ext cx="2221083" cy="2550677"/>
            <a:chOff x="2717076" y="2569963"/>
            <a:chExt cx="2221083" cy="255067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sp>
        <p:nvSpPr>
          <p:cNvPr id="29" name="Left Arrow 28"/>
          <p:cNvSpPr/>
          <p:nvPr/>
        </p:nvSpPr>
        <p:spPr>
          <a:xfrm>
            <a:off x="4741818" y="3892731"/>
            <a:ext cx="1776548" cy="15414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2782387" y="3344091"/>
            <a:ext cx="1959429" cy="17543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2934787" y="3496491"/>
            <a:ext cx="1959429" cy="17543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3087187" y="3648891"/>
            <a:ext cx="1959429" cy="17543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3304901" y="3801291"/>
            <a:ext cx="1959429" cy="1754372"/>
          </a:xfrm>
          <a:prstGeom prst="rect">
            <a:avLst/>
          </a:prstGeom>
        </p:spPr>
      </p:pic>
      <p:pic>
        <p:nvPicPr>
          <p:cNvPr id="3" name="Audio Recording 9 Feb 2021 at 17:51:46" descr="Audio Recording 9 Feb 2021 at 17:51:46">
            <a:hlinkClick r:id="" action="ppaction://media"/>
            <a:extLst>
              <a:ext uri="{FF2B5EF4-FFF2-40B4-BE49-F238E27FC236}">
                <a16:creationId xmlns:a16="http://schemas.microsoft.com/office/drawing/2014/main" id="{B17B2723-6FE1-7248-B9BC-F966C4D7F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37" name="Audio Recording 9 Feb 2021 at 17:51:46" descr="Audio Recording 9 Feb 2021 at 17:51:46">
            <a:hlinkClick r:id="" action="ppaction://media"/>
            <a:extLst>
              <a:ext uri="{FF2B5EF4-FFF2-40B4-BE49-F238E27FC236}">
                <a16:creationId xmlns:a16="http://schemas.microsoft.com/office/drawing/2014/main" id="{76B22E59-53ED-5B43-89FA-2FF28FA08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72926" y="14301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Picts we relieved and took control of Scotland, this used to be called Pictland.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459" y="2002018"/>
            <a:ext cx="3843747" cy="48623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95405" y="2321769"/>
            <a:ext cx="2221083" cy="2550677"/>
            <a:chOff x="2717076" y="2569963"/>
            <a:chExt cx="2221083" cy="25506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pic>
        <p:nvPicPr>
          <p:cNvPr id="3" name="Audio Recording 9 Feb 2021 at 17:52:07" descr="Audio Recording 9 Feb 2021 at 17:52:07">
            <a:hlinkClick r:id="" action="ppaction://media"/>
            <a:extLst>
              <a:ext uri="{FF2B5EF4-FFF2-40B4-BE49-F238E27FC236}">
                <a16:creationId xmlns:a16="http://schemas.microsoft.com/office/drawing/2014/main" id="{8D35E8AA-BC6D-5041-A787-4EB57E893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60709" y="33032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Can you draw a picture of what happened in the battle and explain to someone what is happening?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75" y="2566850"/>
            <a:ext cx="4543969" cy="3329931"/>
          </a:xfrm>
          <a:prstGeom prst="rect">
            <a:avLst/>
          </a:prstGeom>
        </p:spPr>
      </p:pic>
      <p:pic>
        <p:nvPicPr>
          <p:cNvPr id="7" name="Audio Recording 9 Feb 2021 at 17:54:16" descr="Audio Recording 9 Feb 2021 at 17:54:16">
            <a:hlinkClick r:id="" action="ppaction://media"/>
            <a:extLst>
              <a:ext uri="{FF2B5EF4-FFF2-40B4-BE49-F238E27FC236}">
                <a16:creationId xmlns:a16="http://schemas.microsoft.com/office/drawing/2014/main" id="{0B40270B-D211-DC48-997B-FBC5ACA593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3569" y="31351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146</Words>
  <Application>Microsoft Office PowerPoint</Application>
  <PresentationFormat>Widescreen</PresentationFormat>
  <Paragraphs>18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Alternative 2 History - To learn about the Battle of Dun Nechtain</vt:lpstr>
      <vt:lpstr>Key Vocabulary</vt:lpstr>
      <vt:lpstr>What happened in the battle</vt:lpstr>
      <vt:lpstr>The Picts forced the Angles to come to them. </vt:lpstr>
      <vt:lpstr>The two armies fought hard but the Picts we the better soldiers</vt:lpstr>
      <vt:lpstr>The Pict spearmen forced the Angles into a loch.</vt:lpstr>
      <vt:lpstr>The Picts we relieved and took control of Scotland, this used to be called Pictland.</vt:lpstr>
      <vt:lpstr>Can you draw a picture of what happened in the battle and explain to someone what is happening?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learn about the Battle of Dun Nechtain</dc:title>
  <dc:creator>Watson, Craig</dc:creator>
  <cp:lastModifiedBy>Hall, Linda</cp:lastModifiedBy>
  <cp:revision>10</cp:revision>
  <cp:lastPrinted>2021-02-10T11:58:26Z</cp:lastPrinted>
  <dcterms:created xsi:type="dcterms:W3CDTF">2021-02-09T13:28:06Z</dcterms:created>
  <dcterms:modified xsi:type="dcterms:W3CDTF">2021-02-10T12:03:06Z</dcterms:modified>
</cp:coreProperties>
</file>