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70" r:id="rId2"/>
    <p:sldId id="284" r:id="rId3"/>
    <p:sldId id="285" r:id="rId4"/>
    <p:sldId id="286" r:id="rId5"/>
  </p:sldIdLst>
  <p:sldSz cx="9906000" cy="6858000" type="A4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6600"/>
    <a:srgbClr val="663300"/>
    <a:srgbClr val="0000FF"/>
    <a:srgbClr val="FF99FF"/>
    <a:srgbClr val="FF9300"/>
    <a:srgbClr val="9437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3"/>
    <p:restoredTop sz="94689"/>
  </p:normalViewPr>
  <p:slideViewPr>
    <p:cSldViewPr snapToGrid="0" snapToObjects="1">
      <p:cViewPr varScale="1">
        <p:scale>
          <a:sx n="69" d="100"/>
          <a:sy n="69" d="100"/>
        </p:scale>
        <p:origin x="11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D0FF4-B90F-9B40-9692-0C0FE467852E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402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F22A1-8195-AA4C-8800-F2233489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930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7F22A1-8195-AA4C-8800-F2233489C4A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092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65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intention: to understand imperative verbs (bossy verbs)</a:t>
            </a: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Instructions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tell us how to do something or make something.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For example: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Build a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Lego car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Make a cake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5F18E-3CB1-AA4F-9A12-55904F6CC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86"/>
          <a:stretch/>
        </p:blipFill>
        <p:spPr>
          <a:xfrm>
            <a:off x="2583545" y="2598087"/>
            <a:ext cx="2478056" cy="4056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9997B0-693C-964F-9C64-AF57D93E5B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43" r="11493"/>
          <a:stretch/>
        </p:blipFill>
        <p:spPr>
          <a:xfrm>
            <a:off x="5225142" y="2486226"/>
            <a:ext cx="2420003" cy="1914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611F62-9075-0749-9676-2FD25F94E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8686" y="2470805"/>
            <a:ext cx="1930400" cy="19304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D7DE18E-3405-2142-9C54-A11DC5D84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6"/>
    </mc:Choice>
    <mc:Fallback xmlns="">
      <p:transition spd="slow" advTm="1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493" y="2017486"/>
            <a:ext cx="4340327" cy="4840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Instructions usually start with a bossy word to tell us what to do. We call these 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imperative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are doing words, things that you do).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CE1745-582B-3645-8432-ABACD6B044B7}"/>
              </a:ext>
            </a:extLst>
          </p:cNvPr>
          <p:cNvSpPr/>
          <p:nvPr/>
        </p:nvSpPr>
        <p:spPr>
          <a:xfrm>
            <a:off x="0" y="4303454"/>
            <a:ext cx="4953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and follow the instructions. Which word tells us what to do?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F61E51-F509-7B49-979A-4A090B325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0"/>
    </mc:Choice>
    <mc:Fallback xmlns="">
      <p:transition spd="slow" advTm="1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493" y="2017486"/>
            <a:ext cx="4340327" cy="4840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Listen to or read the instruction. What do you need to do?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CE1745-582B-3645-8432-ABACD6B044B7}"/>
              </a:ext>
            </a:extLst>
          </p:cNvPr>
          <p:cNvSpPr/>
          <p:nvPr/>
        </p:nvSpPr>
        <p:spPr>
          <a:xfrm>
            <a:off x="-1" y="3693855"/>
            <a:ext cx="621211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bossy word (bossy </a:t>
            </a:r>
            <a:r>
              <a:rPr lang="en-US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‘stand’ because that is what we </a:t>
            </a:r>
            <a:r>
              <a:rPr lang="en-US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 is usually the first word in the sentence!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F853BD3-2F7D-7941-BE01-125859A8B842}"/>
              </a:ext>
            </a:extLst>
          </p:cNvPr>
          <p:cNvSpPr/>
          <p:nvPr/>
        </p:nvSpPr>
        <p:spPr>
          <a:xfrm>
            <a:off x="1766475" y="1366290"/>
            <a:ext cx="3713018" cy="2321610"/>
          </a:xfrm>
          <a:prstGeom prst="wedgeEllipseCallout">
            <a:avLst>
              <a:gd name="adj1" fmla="val 70585"/>
              <a:gd name="adj2" fmla="val 450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37FF43-3F3D-ED43-878E-080DFB6B8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6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8"/>
    </mc:Choice>
    <mc:Fallback xmlns="">
      <p:transition spd="slow" advTm="2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204" t="29386" r="22593"/>
          <a:stretch/>
        </p:blipFill>
        <p:spPr>
          <a:xfrm>
            <a:off x="3581400" y="2484582"/>
            <a:ext cx="2743200" cy="3418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Listen to or read the instructions. What do you need to do? Find the bossy imperative verb!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F853BD3-2F7D-7941-BE01-125859A8B842}"/>
              </a:ext>
            </a:extLst>
          </p:cNvPr>
          <p:cNvSpPr/>
          <p:nvPr/>
        </p:nvSpPr>
        <p:spPr>
          <a:xfrm>
            <a:off x="203200" y="1438862"/>
            <a:ext cx="2587811" cy="1667196"/>
          </a:xfrm>
          <a:prstGeom prst="wedgeEllipseCallout">
            <a:avLst>
              <a:gd name="adj1" fmla="val 70585"/>
              <a:gd name="adj2" fmla="val 450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a pen.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5B5E0681-FAD3-CA4B-9EC8-B8CDDDBD3B4B}"/>
              </a:ext>
            </a:extLst>
          </p:cNvPr>
          <p:cNvSpPr/>
          <p:nvPr/>
        </p:nvSpPr>
        <p:spPr>
          <a:xfrm>
            <a:off x="203200" y="3221481"/>
            <a:ext cx="3004457" cy="1667196"/>
          </a:xfrm>
          <a:prstGeom prst="wedgeEllipseCallout">
            <a:avLst>
              <a:gd name="adj1" fmla="val 64178"/>
              <a:gd name="adj2" fmla="val -141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sink.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B1A3E6EE-97D0-7949-A6D9-147251FC78C9}"/>
              </a:ext>
            </a:extLst>
          </p:cNvPr>
          <p:cNvSpPr/>
          <p:nvPr/>
        </p:nvSpPr>
        <p:spPr>
          <a:xfrm>
            <a:off x="203200" y="5004100"/>
            <a:ext cx="3004457" cy="1667196"/>
          </a:xfrm>
          <a:prstGeom prst="wedgeEllipseCallout">
            <a:avLst>
              <a:gd name="adj1" fmla="val 75772"/>
              <a:gd name="adj2" fmla="val -333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 up.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9A751D34-FBCC-DD44-B8C9-35E4F6DD1AC3}"/>
              </a:ext>
            </a:extLst>
          </p:cNvPr>
          <p:cNvSpPr/>
          <p:nvPr/>
        </p:nvSpPr>
        <p:spPr>
          <a:xfrm>
            <a:off x="6524171" y="1438862"/>
            <a:ext cx="3142343" cy="1667196"/>
          </a:xfrm>
          <a:prstGeom prst="wedgeEllipseCallout">
            <a:avLst>
              <a:gd name="adj1" fmla="val -60943"/>
              <a:gd name="adj2" fmla="val 476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 your leg.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64967563-B46E-9B49-B119-340EEB6E2D04}"/>
              </a:ext>
            </a:extLst>
          </p:cNvPr>
          <p:cNvSpPr/>
          <p:nvPr/>
        </p:nvSpPr>
        <p:spPr>
          <a:xfrm>
            <a:off x="6524170" y="3221481"/>
            <a:ext cx="3142343" cy="1667196"/>
          </a:xfrm>
          <a:prstGeom prst="wedgeEllipseCallout">
            <a:avLst>
              <a:gd name="adj1" fmla="val -60481"/>
              <a:gd name="adj2" fmla="val -718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a hug.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74BD894E-4B63-DA43-8151-8177636E40BB}"/>
              </a:ext>
            </a:extLst>
          </p:cNvPr>
          <p:cNvSpPr/>
          <p:nvPr/>
        </p:nvSpPr>
        <p:spPr>
          <a:xfrm>
            <a:off x="6524169" y="5004100"/>
            <a:ext cx="3142343" cy="1667196"/>
          </a:xfrm>
          <a:prstGeom prst="wedgeEllipseCallout">
            <a:avLst>
              <a:gd name="adj1" fmla="val -69257"/>
              <a:gd name="adj2" fmla="val -2895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fast.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CBBC4A-E425-A041-A519-B1E3237F5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25"/>
    </mc:Choice>
    <mc:Fallback xmlns="">
      <p:transition spd="slow" advTm="3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3941</TotalTime>
  <Words>167</Words>
  <Application>Microsoft Office PowerPoint</Application>
  <PresentationFormat>A4 Paper (210x297 mm)</PresentationFormat>
  <Paragraphs>22</Paragraphs>
  <Slides>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Shona Thom (UG)</dc:creator>
  <cp:lastModifiedBy>Thom, Shona</cp:lastModifiedBy>
  <cp:revision>72</cp:revision>
  <cp:lastPrinted>2019-10-02T15:50:32Z</cp:lastPrinted>
  <dcterms:created xsi:type="dcterms:W3CDTF">2018-03-10T18:23:35Z</dcterms:created>
  <dcterms:modified xsi:type="dcterms:W3CDTF">2021-02-10T10:31:04Z</dcterms:modified>
</cp:coreProperties>
</file>