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C3BB7-36BE-43E0-9DD5-94C4A222629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8A2EB-D435-4895-AC7C-D4E165E2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7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26708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074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1564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512288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16854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217493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02477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814762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323554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606768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2808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8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471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Addition and subtraction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Number bonds to 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t="11362" r="52913" b="26004"/>
          <a:stretch/>
        </p:blipFill>
        <p:spPr>
          <a:xfrm>
            <a:off x="3458149" y="3011329"/>
            <a:ext cx="4786206" cy="200480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28C6D1-F28B-46B4-AACF-6FD542C281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479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bonds to 10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52279"/>
          <a:stretch/>
        </p:blipFill>
        <p:spPr>
          <a:xfrm>
            <a:off x="838200" y="1612914"/>
            <a:ext cx="5157671" cy="3286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48698"/>
          <a:stretch/>
        </p:blipFill>
        <p:spPr>
          <a:xfrm>
            <a:off x="6205296" y="1612914"/>
            <a:ext cx="4911195" cy="3364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1966" y="5379182"/>
            <a:ext cx="8071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Click to find your answers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017D0A-55AB-4721-BC1E-2AD6B07493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98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0" y="1529250"/>
            <a:ext cx="5170044" cy="3530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582899"/>
            <a:ext cx="5186053" cy="3315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2593" y="5379182"/>
            <a:ext cx="9548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Well done if you were right.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776A05-0EA9-417A-8B06-5EC39655E5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052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5308"/>
            <a:ext cx="10515600" cy="1837678"/>
          </a:xfrm>
        </p:spPr>
        <p:txBody>
          <a:bodyPr/>
          <a:lstStyle/>
          <a:p>
            <a:r>
              <a:rPr lang="en-GB" dirty="0"/>
              <a:t>Number bonds to 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3693"/>
            <a:ext cx="10515600" cy="470327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Number bonds to 20 are pairs of numbers that add to 20.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Like 17 + 3 = 20                                           or 6 + 14 = 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1362" r="52913"/>
          <a:stretch/>
        </p:blipFill>
        <p:spPr>
          <a:xfrm>
            <a:off x="649635" y="2895599"/>
            <a:ext cx="4786206" cy="2837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5483" t="11362"/>
          <a:stretch/>
        </p:blipFill>
        <p:spPr>
          <a:xfrm>
            <a:off x="6828852" y="2895599"/>
            <a:ext cx="4524948" cy="2837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98C6D1-B82C-4B31-88C6-86E891A7FFAD}"/>
              </a:ext>
            </a:extLst>
          </p:cNvPr>
          <p:cNvSpPr txBox="1"/>
          <p:nvPr/>
        </p:nvSpPr>
        <p:spPr>
          <a:xfrm>
            <a:off x="2476870" y="5024893"/>
            <a:ext cx="6890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3                                         14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178041-556D-4943-9616-D9F3D7535A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419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2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673" y="3872661"/>
            <a:ext cx="550817" cy="1503113"/>
          </a:xfrm>
        </p:spPr>
        <p:txBody>
          <a:bodyPr>
            <a:normAutofit/>
          </a:bodyPr>
          <a:lstStyle/>
          <a:p>
            <a:r>
              <a:rPr lang="en-GB" sz="5400" b="1" dirty="0"/>
              <a:t>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3734"/>
            <a:ext cx="6900679" cy="2323420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So to find the number bond to 20 for 12.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Start at 12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Count on until you get to 20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How many have you counted 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51" y="119039"/>
            <a:ext cx="3826111" cy="225522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191924" y="2595114"/>
            <a:ext cx="3433354" cy="232342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 the  number bond for 12 to 20 is 8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12 + 8 = 20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88511A1-9045-4D2B-9B1A-BED1EBA05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33859"/>
              </p:ext>
            </p:extLst>
          </p:nvPr>
        </p:nvGraphicFramePr>
        <p:xfrm>
          <a:off x="688951" y="5596621"/>
          <a:ext cx="1074548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7274">
                  <a:extLst>
                    <a:ext uri="{9D8B030D-6E8A-4147-A177-3AD203B41FA5}">
                      <a16:colId xmlns:a16="http://schemas.microsoft.com/office/drawing/2014/main" val="3880279149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3364815396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08339119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4273854225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524232063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77483162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4100735725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3896813229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3434219348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3091463119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74989635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649936050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03954577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2404823310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2688960442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99844493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620573697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308918312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446955864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754024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5123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3AA433-1381-4435-BACA-E402795E9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61583"/>
              </p:ext>
            </p:extLst>
          </p:nvPr>
        </p:nvGraphicFramePr>
        <p:xfrm>
          <a:off x="530631" y="6032964"/>
          <a:ext cx="11258919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6139">
                  <a:extLst>
                    <a:ext uri="{9D8B030D-6E8A-4147-A177-3AD203B41FA5}">
                      <a16:colId xmlns:a16="http://schemas.microsoft.com/office/drawing/2014/main" val="3880279149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3364815396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08339119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4273854225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524232063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77483162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4100735725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3896813229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3434219348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3091463119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74989635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649936050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03954577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2404823310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2688960442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99844493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620573697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308918312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446955864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754024679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4237768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512320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65AD7E7-23DD-47DF-AD45-E901C1EF3D85}"/>
              </a:ext>
            </a:extLst>
          </p:cNvPr>
          <p:cNvSpPr/>
          <p:nvPr/>
        </p:nvSpPr>
        <p:spPr>
          <a:xfrm>
            <a:off x="8647871" y="5361515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D1C304-2B4A-46BE-9FA7-0204DC844538}"/>
              </a:ext>
            </a:extLst>
          </p:cNvPr>
          <p:cNvSpPr/>
          <p:nvPr/>
        </p:nvSpPr>
        <p:spPr>
          <a:xfrm>
            <a:off x="7587959" y="5378501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418C9F-2FF9-4A93-A6EC-1607B61500D5}"/>
              </a:ext>
            </a:extLst>
          </p:cNvPr>
          <p:cNvSpPr/>
          <p:nvPr/>
        </p:nvSpPr>
        <p:spPr>
          <a:xfrm>
            <a:off x="8117915" y="5370660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DD44DB1-A129-462C-AB69-BA3A08921E60}"/>
              </a:ext>
            </a:extLst>
          </p:cNvPr>
          <p:cNvSpPr/>
          <p:nvPr/>
        </p:nvSpPr>
        <p:spPr>
          <a:xfrm>
            <a:off x="9214725" y="5361515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8AFB93-AE9B-4039-ADE0-1C8E4F102D60}"/>
              </a:ext>
            </a:extLst>
          </p:cNvPr>
          <p:cNvSpPr/>
          <p:nvPr/>
        </p:nvSpPr>
        <p:spPr>
          <a:xfrm>
            <a:off x="9706119" y="5371765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D72D1BA-CFDB-494D-AC13-696047924CFE}"/>
              </a:ext>
            </a:extLst>
          </p:cNvPr>
          <p:cNvSpPr/>
          <p:nvPr/>
        </p:nvSpPr>
        <p:spPr>
          <a:xfrm>
            <a:off x="10260988" y="5361515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FF80146-9398-4A1A-90F3-626FE6FD4C5C}"/>
              </a:ext>
            </a:extLst>
          </p:cNvPr>
          <p:cNvSpPr/>
          <p:nvPr/>
        </p:nvSpPr>
        <p:spPr>
          <a:xfrm>
            <a:off x="10802929" y="5350785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052D8B8-363A-422E-9760-1C95907B629C}"/>
              </a:ext>
            </a:extLst>
          </p:cNvPr>
          <p:cNvSpPr/>
          <p:nvPr/>
        </p:nvSpPr>
        <p:spPr>
          <a:xfrm>
            <a:off x="11331661" y="5361515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DA8899B-0F90-488B-A414-5811E371B472}"/>
              </a:ext>
            </a:extLst>
          </p:cNvPr>
          <p:cNvSpPr txBox="1">
            <a:spLocks/>
          </p:cNvSpPr>
          <p:nvPr/>
        </p:nvSpPr>
        <p:spPr>
          <a:xfrm>
            <a:off x="6921736" y="4918534"/>
            <a:ext cx="679412" cy="95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b="1" dirty="0"/>
              <a:t>x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0E3005-3E3C-4A85-9C32-74CC98DA5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295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build="p" animBg="1"/>
      <p:bldP spid="5" grpId="0" animBg="1"/>
      <p:bldP spid="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Find the sheet, Maths alternative 2 activity.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Find the number bonds to 20 for the questions on the sheet.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If you are not sure then you can go through the PowerPoint again.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7A4191-2AAF-4022-9205-572B922CF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394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165</Words>
  <Application>Microsoft Office PowerPoint</Application>
  <PresentationFormat>Widescreen</PresentationFormat>
  <Paragraphs>40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Learning Intention Addition and subtraction Number bonds to 20</vt:lpstr>
      <vt:lpstr>Number bonds to 10</vt:lpstr>
      <vt:lpstr>PowerPoint Presentation</vt:lpstr>
      <vt:lpstr>Number bonds to 20</vt:lpstr>
      <vt:lpstr>8</vt:lpstr>
      <vt:lpstr>Find the sheet, Maths alternative 2 activity.   Find the number bonds to 20 for the questions on the sheet.  If you are not sure then you can go through the PowerPoint again.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Addition and subtraction</dc:title>
  <dc:creator>Wilkinson, Sean</dc:creator>
  <cp:lastModifiedBy>Matilda Scott-Wilkinson</cp:lastModifiedBy>
  <cp:revision>21</cp:revision>
  <dcterms:created xsi:type="dcterms:W3CDTF">2021-02-02T10:26:28Z</dcterms:created>
  <dcterms:modified xsi:type="dcterms:W3CDTF">2021-02-02T23:21:41Z</dcterms:modified>
</cp:coreProperties>
</file>