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8T13:36:38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6580">
    <iact:property name="dataType"/>
    <iact:actionData xml:id="d0">
      <inkml:trace xmlns:inkml="http://www.w3.org/2003/InkML" xml:id="stk0" contextRef="#ctx0" brushRef="#br0">6850 5980 0,'0'34'115,"0"36"-109,0-35 10,0-1-7,0 1 68,0 0-62,0 0 72,0-1-39,0 1-31,0 0 115,0 34-124,0-34 14,0 0-14,0 0 7,0 0 56,0-1-56,0 1 36,0 0-43,34 0 9,-34 34 6,0-34-10,0 0 123,0-1-46,0 1-75,0 0 32,0-70 354,0 0-393,0 1 12,0-36-4,0 35 24,0 1-12,0-1-2,0 0-13,0 0 37,0 1 28,-34-1-70,34 0 113,0 0-9,0-34-81</inkml:trace>
    </iact:actionData>
  </iact:action>
  <iact:action type="add" startTime="8650">
    <iact:property name="dataType"/>
    <iact:actionData xml:id="d1">
      <inkml:trace xmlns:inkml="http://www.w3.org/2003/InkML" xml:id="stk1" contextRef="#ctx0" brushRef="#br0">6850 6362 0,'0'-35'33,"34"0"-3,1 1 91,0 34-98,0-35 45,-35 0-56,34 0 14,1 1 77,-35-1-83,35 0 7,0 35 21,0-35-7,-1 35-9,1 0 72,0 0-72,34 0 104,-34 0-61,0 35-70,0 0 7,-1 0 6,1-1-8,0-34 27,0 0-2,-35 35-28,35-35 44,-35 35-33,0 0 113,0-1-122,0 1 31,34 69-25,-34-69 1,0 0 67,0 0-54,35 0 5,-35-1-1,0 1 4,0 0-21,0 0-7,0-1 6,0 1 89,0 0-23,0 0-1,0-1-28,35 1-44,0 0 6,-35 0 192,34-35-25,1 0-170,0 0-3,0-35 39,-1 0-31,-34 0 145,0 1-7</inkml:trace>
    </iact:actionData>
  </iact:action>
  <iact:action type="add" startTime="13803">
    <iact:property name="dataType"/>
    <iact:actionData xml:id="d2">
      <inkml:trace xmlns:inkml="http://www.w3.org/2003/InkML" xml:id="stk2" contextRef="#ctx0" brushRef="#br0">10049 6014 0,'0'70'145,"0"-35"-116,0-1-3,0 1-12,-35-35-6,0 35 75,35 0-52,0-1 25,-35-34-34,0 35-14,35 0 9,0 0-9,-34-35 2,34 34-3,0 1-1,0 35 34,0-35-16,0-1 26,-35 1-35,35 0 27,0 0-35,0-1 38,0 1 38,0 0 30,0 0-27,0-1-77,0 1 69,0 0 23,0 0-85,0-1 65,69 1-77,-69-70 163,0-34-151,-34 69-8,34-35-1,0 0 44,-35 1-44,35-1 8,0 0 0,0-34 43,0 34-19,0 0 1,0 0 49,0 1-87,0-1 35,0 0 39,35 0-64,-1 0 4,-34 1 58,0-1-40,35 0-22,0 0 20,0 1 17,-35-1-8,0 0-36,35 35 22,-1 0-22,1-35 62,0 1-19,0-1 24,-1 0-58,36 0-6,-70 1 42,35 34-36,-1 0 79,36 0-50,-35 0-34,0 0-1,-1 0-1,1 0 2,-35 34 0,35-34 28,0 35-26,-1 0 2,-34 0 13,35-35-20,-35 34 10,35 1-7,-35 0 64,0 0-49,35 34 48,-35-34-66,0 0 2,0-1 40,0 1-40,0 0 3,0 0-6,0 0 107,34-1-21,-34 1-58,0 0-28,70 0 2,-70-1 1,0 1 3,0 0 34,0 0 52,0-1-60,35 1-34,-35 0 213,35-35-203,-1 0-11,1 0 70,0 0 16,-35-35-34,35 0-43,-1 1 12</inkml:trace>
    </iact:actionData>
  </iact:action>
  <iact:action type="add" startTime="19723">
    <iact:property name="dataType"/>
    <iact:actionData xml:id="d3">
      <inkml:trace xmlns:inkml="http://www.w3.org/2003/InkML" xml:id="stk3" contextRef="#ctx0" brushRef="#br0">13143 6049 0,'35'35'131,"-35"0"-62,0-1-30,0 36 101,-35-1-104,35-34-12,0 0 104,0 0-87,-35-1-3,35 1 59,0 0-16,0 0 38,0 0-71,0-1 33,0 1-51,0 0-22,0 0 9,0-1 63,0 1-16,0 0 10,0 0 20,0-1 218,0 1-270,0-70 324,0 1-322,0-1-36,0 0-5,0 0 14,0-69-10,0 69 12,0 1 19,0-1-22,0 0-8,0 0 2,0 0 6,0 1 67,0-1-65,0-35-1,0 36 39,70-36 24,-35 70 16,-1-35 2,-34 1-85,35 34 109,0-35-68,0 0 5,-1 35-45,1 0-4,0 0 45,0-35-9,0 35 10,-1 0-47,1 0 0,0 0 111,0 35 31,-35 0-136,0 0 2,0-1 6,34 1 11,-34 0-28,35-35 5,-35 35-4,0-1-1,35 1 4,-35 0-1,35 0 156,-35-1-85,0 1 0,0 0-8,0 0 1,0 0-65,0 34 7,0-34 25,0 0 15,0-1 12,35 1-52,-35 0 1,0 0 40,34-1 34,-34 1-53,35-70 286,0 35-302,0-34 11,-35-1-8,34 35 0,1-35 0,0 35-16,34-35 0,-34 1 16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6.m4a"/><Relationship Id="rId7" Type="http://schemas.openxmlformats.org/officeDocument/2006/relationships/image" Target="../media/image10.png"/><Relationship Id="rId12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11/relationships/inkAction" Target="../ink/inkAction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  <a:t/>
            </a:r>
            <a:b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  <a:t>n</a:t>
            </a:r>
            <a:endParaRPr lang="en-GB" sz="70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4C9EDCF-F7CB-4826-98E0-69794BC373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6"/>
    </mc:Choice>
    <mc:Fallback xmlns="">
      <p:transition spd="slow" advTm="3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artoon - number nine figure 9 Royalty Free Vector Image">
            <a:extLst>
              <a:ext uri="{FF2B5EF4-FFF2-40B4-BE49-F238E27FC236}">
                <a16:creationId xmlns:a16="http://schemas.microsoft.com/office/drawing/2014/main" id="{126F9752-5139-4CD1-9EA8-AA1AEB2EC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7" r="11969" b="8103"/>
          <a:stretch/>
        </p:blipFill>
        <p:spPr bwMode="auto">
          <a:xfrm>
            <a:off x="484632" y="1715211"/>
            <a:ext cx="2560320" cy="34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Nail Cartoon Images, Stock Photos &amp; Vectors | Shutterstock">
            <a:extLst>
              <a:ext uri="{FF2B5EF4-FFF2-40B4-BE49-F238E27FC236}">
                <a16:creationId xmlns:a16="http://schemas.microsoft.com/office/drawing/2014/main" id="{50A13F8E-BE72-4D1B-A988-1004A534C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0" t="20066" r="26655" b="26132"/>
          <a:stretch/>
        </p:blipFill>
        <p:spPr bwMode="auto">
          <a:xfrm>
            <a:off x="3354631" y="1932458"/>
            <a:ext cx="2560320" cy="298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Football Net Cartoon Images, Stock Photos &amp; Vectors | Shutterstock">
            <a:extLst>
              <a:ext uri="{FF2B5EF4-FFF2-40B4-BE49-F238E27FC236}">
                <a16:creationId xmlns:a16="http://schemas.microsoft.com/office/drawing/2014/main" id="{35B207C6-CA99-4589-94DF-DA0F3DFDA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1"/>
          <a:stretch/>
        </p:blipFill>
        <p:spPr bwMode="auto">
          <a:xfrm>
            <a:off x="6235726" y="2409779"/>
            <a:ext cx="2560320" cy="203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Starry night sky cartoon background Royalty Free Vector">
            <a:extLst>
              <a:ext uri="{FF2B5EF4-FFF2-40B4-BE49-F238E27FC236}">
                <a16:creationId xmlns:a16="http://schemas.microsoft.com/office/drawing/2014/main" id="{45797AE7-5A86-4881-903D-C14E432DA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3"/>
          <a:stretch/>
        </p:blipFill>
        <p:spPr bwMode="auto">
          <a:xfrm>
            <a:off x="9120662" y="2596384"/>
            <a:ext cx="2560320" cy="165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FA77FD6-ECD7-4AAB-B41E-400B8EAD6F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62"/>
    </mc:Choice>
    <mc:Fallback xmlns="">
      <p:transition spd="slow" advTm="15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DFD765-F91E-4661-B8F0-00E7A0C06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3296660" y="643466"/>
            <a:ext cx="559868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6C23BAA-C1DD-4734-8059-53F0FC6BE0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85"/>
    </mc:Choice>
    <mc:Fallback xmlns="">
      <p:transition spd="slow" advTm="16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9453CE-2B5E-4A8C-A424-A2EAA42ED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6256866" y="796216"/>
            <a:ext cx="5291666" cy="52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ootball Net Cartoon Images, Stock Photos &amp; Vectors | Shutterstock">
            <a:extLst>
              <a:ext uri="{FF2B5EF4-FFF2-40B4-BE49-F238E27FC236}">
                <a16:creationId xmlns:a16="http://schemas.microsoft.com/office/drawing/2014/main" id="{9E8423E6-52F2-4D7F-9849-859C2543D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1"/>
          <a:stretch/>
        </p:blipFill>
        <p:spPr bwMode="auto">
          <a:xfrm>
            <a:off x="643468" y="1328825"/>
            <a:ext cx="5291667" cy="420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A8E19A3-5EAB-43CF-BA90-5F76A0F676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55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15"/>
    </mc:Choice>
    <mc:Fallback xmlns="">
      <p:transition spd="slow" advTm="16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9453CE-2B5E-4A8C-A424-A2EAA42ED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6256866" y="796216"/>
            <a:ext cx="5291666" cy="52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ootball Net Cartoon Images, Stock Photos &amp; Vectors | Shutterstock">
            <a:extLst>
              <a:ext uri="{FF2B5EF4-FFF2-40B4-BE49-F238E27FC236}">
                <a16:creationId xmlns:a16="http://schemas.microsoft.com/office/drawing/2014/main" id="{9E8423E6-52F2-4D7F-9849-859C2543D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1"/>
          <a:stretch/>
        </p:blipFill>
        <p:spPr bwMode="auto">
          <a:xfrm>
            <a:off x="643468" y="1328825"/>
            <a:ext cx="5291667" cy="420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B157D0E-CA8A-46E8-93EF-F3E037007A5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836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31"/>
    </mc:Choice>
    <mc:Fallback xmlns="">
      <p:transition spd="slow" advTm="15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357276" y="277712"/>
            <a:ext cx="2577183" cy="26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9326" y="277713"/>
            <a:ext cx="2657885" cy="26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9202078" y="310063"/>
            <a:ext cx="2573994" cy="26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126" y="3379738"/>
            <a:ext cx="2637854" cy="26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5B002-F025-4C15-9FD3-0A138DF7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/>
        </p:blipFill>
        <p:spPr bwMode="auto">
          <a:xfrm>
            <a:off x="3184729" y="4020702"/>
            <a:ext cx="2652833" cy="264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0243" y="4020703"/>
            <a:ext cx="2597721" cy="264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AEAA6-FAFC-4679-A4D2-AD2FC109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6070311" y="3355360"/>
            <a:ext cx="2577183" cy="256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3186923-1FF6-475C-9095-F6326D03017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19"/>
    </mc:Choice>
    <mc:Fallback xmlns="">
      <p:transition spd="slow" advTm="34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tter n tracing worksheet, printing worksheets for preschoolers | Letter  worksheets for preschool, Letter tracing worksheets, Letter n worksheet">
            <a:extLst>
              <a:ext uri="{FF2B5EF4-FFF2-40B4-BE49-F238E27FC236}">
                <a16:creationId xmlns:a16="http://schemas.microsoft.com/office/drawing/2014/main" id="{5C53A376-4CC2-4DB7-BAE5-03AABD45C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8" r="24623" b="28481"/>
          <a:stretch/>
        </p:blipFill>
        <p:spPr bwMode="auto">
          <a:xfrm>
            <a:off x="989132" y="1955410"/>
            <a:ext cx="4353373" cy="77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F91514E-9336-47EE-9C55-A1D1E48B204E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466000" y="2152800"/>
              <a:ext cx="2641320" cy="388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F91514E-9336-47EE-9C55-A1D1E48B204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6640" y="2143440"/>
                <a:ext cx="2660040" cy="4068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64D1CD3-6879-45C3-AC4E-03CB914DC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04"/>
    </mc:Choice>
    <mc:Fallback xmlns="">
      <p:transition spd="slow" advTm="28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4|2.2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.8|1.6|1.7|1.6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|1.3|1.1|1.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.4|1.6|1.5|1.4|1.4|1.4|3.4|1.1|1|0.9|1.1|1.1|1|1.1|1.1|1.3|1.2|1|1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Day 7</dc:title>
  <dc:creator>Laptop</dc:creator>
  <cp:lastModifiedBy>Crow, Lianne</cp:lastModifiedBy>
  <cp:revision>7</cp:revision>
  <dcterms:created xsi:type="dcterms:W3CDTF">2021-01-18T10:40:41Z</dcterms:created>
  <dcterms:modified xsi:type="dcterms:W3CDTF">2021-01-25T14:50:34Z</dcterms:modified>
</cp:coreProperties>
</file>