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E363-1119-4E33-ACA3-928989662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965F1-FD2D-40AC-91C9-FD21C9B47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DF90-77A2-4914-89D2-3DF16A7B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FD20E-034F-40DE-9458-BEB7EF5A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9B132-3F30-449F-8EB7-4089511E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D6A2-E62D-47C8-8BC5-B99A2EC4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33EC1-A43B-4513-9EEE-A95C7F148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AF143-25AE-4462-9F0A-076AC108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CAE83-C19A-46A6-B506-5682ABD6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FF76-96B4-45D2-B86D-A996135A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3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DCD9A-ED94-4560-974B-997055E80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8A2BA-2D8F-495E-9D34-15046E463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D025-B1F9-43BB-BCE4-B25DA54D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9A8E1-C72F-466C-B69C-15C42BF5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CB71-880A-4A07-91F3-D5CE76FC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15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D6B6-CE8C-419D-8A30-F6383E90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4172-F639-47E4-B905-71A5B6EAA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B5457-13D2-4A4B-A3AF-3B56CC72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1F36B-BEC0-4053-9D67-40B5292D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16BB2-7E68-4F62-9CA5-529848B3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3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CD9F-48FB-4F17-999B-F7D84E66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2FFBE-B7CB-4540-856C-928EDD5A5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1AE6-2BE8-4F83-AFA9-1BE8C7CE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CE0C-B9E3-4ECE-8EA2-756E0983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157CF-FCFD-4890-92E1-CF792730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2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57F-D6E1-4939-80A1-BD74E8C0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50D2-B58E-4E66-AAC8-AB593D938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7E66-F7B7-4DC8-B476-48CCFB83B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5A8D5-70AB-4DC3-A87A-3B2DEDF6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02EC2-A2CA-4A3B-AA09-2B2282EE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2D89E-29B0-4359-BC2E-03D477D5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59F6-A987-4241-99EB-A909DE41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C58C-303D-4CD4-B17C-E9F47774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2FA5D-4F31-4EE1-8295-373ADECCF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3D3DE-26B8-4112-B356-0167A4DD2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10F13-15F0-4219-B2D7-0CF18981D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7D812-36EF-4EA1-B589-52ACAC1F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0AC27-DFF9-44F9-9D21-850BFB2B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27ED9-AE7D-4D2C-916D-E17D35D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1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79C0-DD31-4AB3-9356-C596D72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ACBD5-2F9F-4148-8B69-B0A20233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4362C-664E-41FF-8CCE-6F45DA93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47AF8-3F61-4638-823E-18C1AC42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8731E-B5A7-4FF9-A0D4-07734F16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579A3-34F4-4F2C-AE8D-4BE3178A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F9553-F964-455E-8552-E9996288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1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5247-98C0-4BDA-8BC0-78A524ED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7B70-CD96-4B44-9BC6-1C27FC6C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2A78D-AEBD-4EB0-989A-AF65E713C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59CB2-0BCA-49C1-956F-B9F59CB6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D7F6A-7461-4F56-A3AC-6CBA7D15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7805-E104-4184-8DED-B9F27110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F0F2-1E0D-43D9-9D61-C3057708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065AE-C2E6-4ECC-BA32-471E9AB84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C4B5B-868C-4433-9A73-197AB4CC0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2DBF6-22DB-4B30-80D9-D7001CDA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38B3F-308E-4EC7-9649-57CD07CD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392BB-EC7B-43FB-98FE-EE786CF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94C78-DA41-4E60-9E37-5C5665B7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1334-53A8-449D-9555-1CDADFEB6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764A-3532-460E-A272-5A83A445A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C50C-D839-43CD-A07D-D2FBE9208A8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F15CC-70E2-486E-B604-3EC0906FF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60415-F4A3-492A-9FC9-47317BD58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DBD3-2AF5-4C42-94AE-8577CDA6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9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80D2B-352F-4C08-8BC8-06DD72D7A257}"/>
              </a:ext>
            </a:extLst>
          </p:cNvPr>
          <p:cNvSpPr txBox="1"/>
          <p:nvPr/>
        </p:nvSpPr>
        <p:spPr>
          <a:xfrm>
            <a:off x="662608" y="662608"/>
            <a:ext cx="108667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Arial" panose="020B0604020202020204" pitchFamily="34" charset="0"/>
                <a:cs typeface="Arial" panose="020B0604020202020204" pitchFamily="34" charset="0"/>
              </a:rPr>
              <a:t>Answering questions about a text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 chapter two and three of stinky street and answer the questions on each slide.</a:t>
            </a:r>
          </a:p>
        </p:txBody>
      </p:sp>
    </p:spTree>
    <p:extLst>
      <p:ext uri="{BB962C8B-B14F-4D97-AF65-F5344CB8AC3E}">
        <p14:creationId xmlns:p14="http://schemas.microsoft.com/office/powerpoint/2010/main" val="107676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4030A-3532-4EAC-91D9-8980AD0B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7" t="20704" r="29500" b="26347"/>
          <a:stretch/>
        </p:blipFill>
        <p:spPr>
          <a:xfrm>
            <a:off x="-1" y="0"/>
            <a:ext cx="954272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D03F2-7EB9-4508-8B1F-1C27C558EBB8}"/>
              </a:ext>
            </a:extLst>
          </p:cNvPr>
          <p:cNvSpPr txBox="1"/>
          <p:nvPr/>
        </p:nvSpPr>
        <p:spPr>
          <a:xfrm>
            <a:off x="9542720" y="278296"/>
            <a:ext cx="24504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did Franklin feel about his bad dream? How do you know?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 word in the text that means laughed.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Franklin’s plan?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wasn’t Josh happy with the plan?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94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976C6E-3025-41F8-8C72-4A722F3ED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2" t="20704" r="30077" b="25526"/>
          <a:stretch/>
        </p:blipFill>
        <p:spPr>
          <a:xfrm>
            <a:off x="-1" y="0"/>
            <a:ext cx="88996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E1E9B-E5F3-465A-853E-322E46BBBD00}"/>
              </a:ext>
            </a:extLst>
          </p:cNvPr>
          <p:cNvSpPr txBox="1"/>
          <p:nvPr/>
        </p:nvSpPr>
        <p:spPr>
          <a:xfrm>
            <a:off x="8899696" y="397565"/>
            <a:ext cx="2987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was mum feelings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about the smell? What evidence tells you this?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mum need to find the smell?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was Franklin’s plan?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it going to work?</a:t>
            </a:r>
          </a:p>
        </p:txBody>
      </p:sp>
    </p:spTree>
    <p:extLst>
      <p:ext uri="{BB962C8B-B14F-4D97-AF65-F5344CB8AC3E}">
        <p14:creationId xmlns:p14="http://schemas.microsoft.com/office/powerpoint/2010/main" val="115656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E8712-341D-4A3B-ADD1-C39D1F9C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6" t="25219" r="29615" b="22448"/>
          <a:stretch/>
        </p:blipFill>
        <p:spPr>
          <a:xfrm>
            <a:off x="0" y="0"/>
            <a:ext cx="92578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7990E-4368-486A-A421-8D5B69E40BB3}"/>
              </a:ext>
            </a:extLst>
          </p:cNvPr>
          <p:cNvSpPr txBox="1"/>
          <p:nvPr/>
        </p:nvSpPr>
        <p:spPr>
          <a:xfrm>
            <a:off x="9448800" y="265043"/>
            <a:ext cx="24781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Franklin trying to do Mr Bragg? Why?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were the different objects Franklin used to try to stop Mr Bragg buying the house?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word ‘icily’ mean in the context of the story?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2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1EC77-E5AE-4F39-AC65-98D82A2A0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2" t="21114" r="28577" b="26347"/>
          <a:stretch/>
        </p:blipFill>
        <p:spPr>
          <a:xfrm>
            <a:off x="-1" y="0"/>
            <a:ext cx="951011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7F6B9-4909-44DC-85CC-6E828DEF8364}"/>
              </a:ext>
            </a:extLst>
          </p:cNvPr>
          <p:cNvSpPr txBox="1"/>
          <p:nvPr/>
        </p:nvSpPr>
        <p:spPr>
          <a:xfrm>
            <a:off x="9607826" y="185530"/>
            <a:ext cx="2358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did mum feel about when she saw Josh acting the way he was? Why did she feel this way?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Was Franklin’s plan successful? How do you know?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97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167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Hall, Linda</cp:lastModifiedBy>
  <cp:revision>5</cp:revision>
  <dcterms:created xsi:type="dcterms:W3CDTF">2021-01-24T16:54:45Z</dcterms:created>
  <dcterms:modified xsi:type="dcterms:W3CDTF">2021-01-25T09:32:36Z</dcterms:modified>
</cp:coreProperties>
</file>