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d 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d</a:t>
            </a:r>
            <a:r>
              <a:rPr lang="en-GB" sz="3600" dirty="0" smtClean="0"/>
              <a:t> – Make a curve, go all the way up, come back down and flick.</a:t>
            </a:r>
            <a:endParaRPr lang="en-GB" sz="36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70705"/>
            <a:ext cx="2088232" cy="33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244408" y="594928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9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duck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dot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dab</a:t>
            </a: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1523855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6416" y="60816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7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49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5</cp:revision>
  <dcterms:created xsi:type="dcterms:W3CDTF">2021-02-02T15:17:42Z</dcterms:created>
  <dcterms:modified xsi:type="dcterms:W3CDTF">2021-02-02T15:38:01Z</dcterms:modified>
</cp:coreProperties>
</file>