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21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94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8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7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35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90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78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68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5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12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67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4A1B1-B21A-4E68-8626-B4012C06F4B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D7A6-FA31-4102-B41A-24B3EECB9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97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Blending Sounds Quiz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Intention, blend sounds together to make words.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8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0349" y="2967335"/>
            <a:ext cx="7571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				o	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24130">
            <a:off x="7735674" y="581120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3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472" y="2967335"/>
            <a:ext cx="7225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				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 	d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811" y="3890665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these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4381" y="2967334"/>
            <a:ext cx="73432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        a        t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320" y="946587"/>
            <a:ext cx="2148184" cy="221462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6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these sounds.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4396" y="2967335"/>
            <a:ext cx="7943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				a					n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714" y="4060000"/>
            <a:ext cx="2148184" cy="221462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1737" y="2967335"/>
            <a:ext cx="6088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			</a:t>
            </a:r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p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9937" y="3611410"/>
            <a:ext cx="2148184" cy="221462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7727" y="2967335"/>
            <a:ext cx="6096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t			a			p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77478">
            <a:off x="7301320" y="946587"/>
            <a:ext cx="2148184" cy="221462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8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398" y="2967335"/>
            <a:ext cx="5165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		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595031">
            <a:off x="1130280" y="3429000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6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4400" y="2967335"/>
            <a:ext cx="794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n				a				p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04406">
            <a:off x="8745925" y="3890665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2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100" y="2967335"/>
            <a:ext cx="9997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				e					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166703" y="4057744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2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Blend the sounds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1058" y="2967335"/>
            <a:ext cx="4249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o					n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27433">
            <a:off x="1626669" y="2781097"/>
            <a:ext cx="2145978" cy="22191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7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139</Words>
  <Application>Microsoft Office PowerPoint</Application>
  <PresentationFormat>Widescreen</PresentationFormat>
  <Paragraphs>22</Paragraphs>
  <Slides>11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Blending Sounds Quiz</vt:lpstr>
      <vt:lpstr>Blend these sounds</vt:lpstr>
      <vt:lpstr>Blend these sounds.</vt:lpstr>
      <vt:lpstr>Blend the sounds</vt:lpstr>
      <vt:lpstr>Blend the sounds</vt:lpstr>
      <vt:lpstr>Blend the sounds</vt:lpstr>
      <vt:lpstr>Blend the sounds.</vt:lpstr>
      <vt:lpstr>Blend the sounds</vt:lpstr>
      <vt:lpstr>Blend the sounds</vt:lpstr>
      <vt:lpstr>Blend the sounds</vt:lpstr>
      <vt:lpstr>Blend the sounds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Blending Sounds Quiz</dc:title>
  <dc:creator>Sandhu, Balbir</dc:creator>
  <cp:lastModifiedBy>Sandhu, Balbir</cp:lastModifiedBy>
  <cp:revision>6</cp:revision>
  <dcterms:created xsi:type="dcterms:W3CDTF">2021-02-10T11:36:41Z</dcterms:created>
  <dcterms:modified xsi:type="dcterms:W3CDTF">2021-02-10T12:49:56Z</dcterms:modified>
</cp:coreProperties>
</file>