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3773" autoAdjust="0"/>
  </p:normalViewPr>
  <p:slideViewPr>
    <p:cSldViewPr snapToGrid="0">
      <p:cViewPr varScale="1">
        <p:scale>
          <a:sx n="69" d="100"/>
          <a:sy n="69" d="100"/>
        </p:scale>
        <p:origin x="124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4000" smtClean="0">
                <a:latin typeface="Arial" panose="020B0604020202020204" pitchFamily="34" charset="0"/>
                <a:cs typeface="Arial" panose="020B0604020202020204" pitchFamily="34" charset="0"/>
              </a:rPr>
              <a:t>oo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o – make a curve, go all the way round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o – make a curve, go all the way round</a:t>
            </a:r>
          </a:p>
        </p:txBody>
      </p:sp>
      <p:pic>
        <p:nvPicPr>
          <p:cNvPr id="21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736"/>
          <a:stretch/>
        </p:blipFill>
        <p:spPr bwMode="auto">
          <a:xfrm>
            <a:off x="923130" y="1331860"/>
            <a:ext cx="795337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736"/>
          <a:stretch/>
        </p:blipFill>
        <p:spPr bwMode="auto">
          <a:xfrm>
            <a:off x="246063" y="1331860"/>
            <a:ext cx="795337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Audio 2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29"/>
    </mc:Choice>
    <mc:Fallback xmlns="">
      <p:transition spd="slow" advTm="1372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22727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 rotWithShape="1">
          <a:blip r:embed="rId4"/>
          <a:srcRect l="31419" t="58239" r="60489" b="21496"/>
          <a:stretch/>
        </p:blipFill>
        <p:spPr>
          <a:xfrm>
            <a:off x="2366298" y="3143982"/>
            <a:ext cx="2607484" cy="36710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oo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in your book using the lines.</a:t>
            </a:r>
          </a:p>
          <a:p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241511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736"/>
          <a:stretch/>
        </p:blipFill>
        <p:spPr bwMode="auto">
          <a:xfrm>
            <a:off x="923130" y="1331860"/>
            <a:ext cx="795337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736"/>
          <a:stretch/>
        </p:blipFill>
        <p:spPr bwMode="auto">
          <a:xfrm>
            <a:off x="246063" y="1331860"/>
            <a:ext cx="795337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Audio 4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383"/>
    </mc:Choice>
    <mc:Fallback xmlns="">
      <p:transition spd="slow" advTm="163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668</TotalTime>
  <Words>40</Words>
  <Application>Microsoft Office PowerPoint</Application>
  <PresentationFormat>A4 Paper (210x297 mm)</PresentationFormat>
  <Paragraphs>17</Paragraphs>
  <Slides>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</dc:creator>
  <cp:lastModifiedBy>Thom, Shona</cp:lastModifiedBy>
  <cp:revision>78</cp:revision>
  <dcterms:created xsi:type="dcterms:W3CDTF">2021-01-12T12:51:38Z</dcterms:created>
  <dcterms:modified xsi:type="dcterms:W3CDTF">2021-02-09T13:45:27Z</dcterms:modified>
</cp:coreProperties>
</file>