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C8F4"/>
    <a:srgbClr val="805799"/>
    <a:srgbClr val="28235B"/>
    <a:srgbClr val="D93627"/>
    <a:srgbClr val="F36639"/>
    <a:srgbClr val="FFEA39"/>
    <a:srgbClr val="679940"/>
    <a:srgbClr val="C0E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3773" autoAdjust="0"/>
  </p:normalViewPr>
  <p:slideViewPr>
    <p:cSldViewPr snapToGrid="0">
      <p:cViewPr>
        <p:scale>
          <a:sx n="80" d="100"/>
          <a:sy n="80" d="100"/>
        </p:scale>
        <p:origin x="-888" y="51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8FA4F-DEA3-4F8A-9950-6353BF572D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D5AB-4541-4AE9-96E8-D732873C5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69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3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8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52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2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6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6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8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32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9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07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3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Focus: 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ee</a:t>
            </a:r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– start with a loop, then make a curve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e – start with a loop, then make a curve</a:t>
            </a: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24" y="812986"/>
            <a:ext cx="2158504" cy="1669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Arc 11"/>
          <p:cNvSpPr/>
          <p:nvPr/>
        </p:nvSpPr>
        <p:spPr>
          <a:xfrm rot="9298605">
            <a:off x="-23288" y="110678"/>
            <a:ext cx="1338216" cy="1880542"/>
          </a:xfrm>
          <a:prstGeom prst="arc">
            <a:avLst>
              <a:gd name="adj1" fmla="val 15092043"/>
              <a:gd name="adj2" fmla="val 17507758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" name="Arc 7"/>
          <p:cNvSpPr/>
          <p:nvPr/>
        </p:nvSpPr>
        <p:spPr>
          <a:xfrm rot="9298605">
            <a:off x="903760" y="110678"/>
            <a:ext cx="1338216" cy="1880542"/>
          </a:xfrm>
          <a:prstGeom prst="arc">
            <a:avLst>
              <a:gd name="adj1" fmla="val 15092043"/>
              <a:gd name="adj2" fmla="val 17507758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ysClr val="windowText" lastClr="000000"/>
                </a:solidFill>
              </a:ln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296400" y="532751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2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782"/>
    </mc:Choice>
    <mc:Fallback xmlns="">
      <p:transition spd="slow" advTm="24782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99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ee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366298" y="38784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6298" y="3354326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66298" y="513924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366298" y="44880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366298" y="5721477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366298" y="6386494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10" y="695325"/>
            <a:ext cx="18097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59423" y="5721477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week</a:t>
            </a:r>
            <a:endParaRPr lang="en-GB" sz="2800" dirty="0">
              <a:latin typeface="Sassoon Penpals" pitchFamily="50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45564" y="4463011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peel</a:t>
            </a:r>
            <a:endParaRPr lang="en-GB" sz="2800" dirty="0">
              <a:latin typeface="Sassoon Penpals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22945" y="3213803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see</a:t>
            </a:r>
            <a:endParaRPr lang="en-GB" sz="2800" dirty="0">
              <a:latin typeface="Sassoon Penpals" pitchFamily="50" charset="0"/>
            </a:endParaRPr>
          </a:p>
        </p:txBody>
      </p:sp>
      <p:pic>
        <p:nvPicPr>
          <p:cNvPr id="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193858" y="612754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3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9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</TotalTime>
  <Words>43</Words>
  <Application>Microsoft Office PowerPoint</Application>
  <PresentationFormat>A4 Paper (210x297 mm)</PresentationFormat>
  <Paragraphs>18</Paragraphs>
  <Slides>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Thom, Shona;Rubie Kiddy</dc:creator>
  <cp:lastModifiedBy>Kiddy, Rubie</cp:lastModifiedBy>
  <cp:revision>64</cp:revision>
  <dcterms:created xsi:type="dcterms:W3CDTF">2021-01-12T12:51:38Z</dcterms:created>
  <dcterms:modified xsi:type="dcterms:W3CDTF">2021-02-02T15:25:25Z</dcterms:modified>
</cp:coreProperties>
</file>