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45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E0E8-AC61-6145-84E9-1668A6C06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4603A-BA69-D641-BED8-F7136E4A1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22CC1-0C9C-6349-A794-1BC19367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CE15-D981-4147-905A-3432F6A2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ADC39-CEE4-4E41-B7C6-4F09B2E3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F7C5-2C54-0048-B0FA-F5C52034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C0C78-70CD-CE40-A6FD-E7E26D406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1CE-8398-AA4E-BC33-0E7EF47B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B489-279F-FD4A-8D97-6004F340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2F973-7879-5242-87E3-A4F06252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5376F-9484-184E-8AFF-15BC4E703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A3EAF-810F-DE42-AA34-D01381C3E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F845E-7DDE-4844-8269-822A7FBE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88E66-B55E-D047-8EE8-46F98C8E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3C767-6A2A-4A47-B651-ABE925D7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4FBB-1930-1C49-9D12-D5C04F62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3A40F-D68B-7246-9BD2-0CE7DD0B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3094C-2AE9-A54E-9C2C-8129FB1D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1AC00-5385-AA46-B5EE-3A2BBBF7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94137-79AB-9540-B25D-DF9DF23B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3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74778-381C-A648-BF15-5646A4BD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31B21-D19F-6F45-ABA6-611C1569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EEF96-53BD-514C-9EBE-1BDDA61E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10CA-652D-B04A-96BC-235D179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E27E2-9D55-CA43-A608-5F961EC4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906-2C4B-044C-83F0-76D25A88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B4666-C06B-CC4C-9B2E-1BC791FFC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15180-34AE-0045-AB0B-EF6C0633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3E397-72F2-D64F-9959-8CA6AB485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68729-6DDC-A94F-8076-57A32956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823FA-A8A1-1142-B383-A8024008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CBCE1-8F13-1841-BCEF-5A485C50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8AA99-3CAB-A54B-B5C9-D78BA6290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F5D70-8E0F-AA42-B8DF-2E0952BCC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B8801-0279-BA4F-855D-E93108D99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7569EE-695B-5E42-87B4-D7295DD7D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80B63-8EE9-2A46-93CE-D7DD1167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9A7F8-75EF-F54C-B7B0-5922362A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CCAF8-E307-D44E-A3B1-42C8E090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7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D425-96FE-854C-A4FF-06DD99E6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8B752-766C-BE4F-8759-7D5A9F7D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11178-7466-A442-9A80-F516713C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7A6F2-D1A1-2B41-81AC-E10BBCAC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1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C1216-0BFE-284F-9D0E-6ECE76CA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68306-1E58-2747-B874-65D08B6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EAE42-22A1-9949-BE81-2AC17C2D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499C-59F9-9440-965E-F68EB857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17437-E152-A14E-AEAE-FB91D7FBF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65878-3AE0-464D-9532-14B6649C5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39DF2-1D25-AE4B-ABA5-EE8D5BBB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3A0E2-94AF-BF42-BC9F-2A7B2E04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98863-8BE5-DD40-9D62-157B0609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D695-DACA-664C-8FB2-AD2D4058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1B74C-066E-664B-94B0-0963BB994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E581F-FA14-4A42-A13D-0D75A6E1A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87E65-1A09-4148-83B6-7E4F0A98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6D26C-E8B0-264F-A6EA-A419D84B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51084-539B-C043-B7AD-62FBF886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5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5D910A-7969-3B4E-A8D3-5C63AC88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FD643-28AC-0C44-8BFE-521D63314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41BC5-042F-9E4B-B9A5-A4DE276FD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9D8BC-C5A3-D945-96CA-B3F74205A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6D51-7E92-8E44-98D1-13E5E92CF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1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8BBB-D03B-3449-AA98-855AB9744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3817" y="1970406"/>
            <a:ext cx="9144000" cy="2387600"/>
          </a:xfrm>
        </p:spPr>
        <p:txBody>
          <a:bodyPr/>
          <a:lstStyle/>
          <a:p>
            <a:pPr algn="l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describe a position</a:t>
            </a:r>
          </a:p>
        </p:txBody>
      </p:sp>
    </p:spTree>
    <p:extLst>
      <p:ext uri="{BB962C8B-B14F-4D97-AF65-F5344CB8AC3E}">
        <p14:creationId xmlns:p14="http://schemas.microsoft.com/office/powerpoint/2010/main" val="205974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CC46-551F-E642-A148-7B8C22BB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Describing Positions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B14D4-5BBB-2A45-ABE1-19246A0C4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we are going to be looking at how to explain where something is on a grid.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an important skill because it allows you to tell someone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where something is.</a:t>
            </a:r>
          </a:p>
        </p:txBody>
      </p:sp>
      <p:pic>
        <p:nvPicPr>
          <p:cNvPr id="4" name="Audio Recording 26 Feb 2021 at 11:48:26" descr="Audio Recording 26 Feb 2021 at 11:48:26">
            <a:hlinkClick r:id="" action="ppaction://media"/>
            <a:extLst>
              <a:ext uri="{FF2B5EF4-FFF2-40B4-BE49-F238E27FC236}">
                <a16:creationId xmlns:a16="http://schemas.microsoft.com/office/drawing/2014/main" id="{467723E7-8F1C-4349-ACAF-1CC7B85DE36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04200" y="62388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is our grid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359568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11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4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4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4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48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19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43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73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929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32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63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141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69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821372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359568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22800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our grid there are 2 sides, each side is called an axis.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Going up we have the y-axis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Going across we have the x axis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8DB15C5-6D8F-1B47-BFBA-E22F98517483}"/>
              </a:ext>
            </a:extLst>
          </p:cNvPr>
          <p:cNvCxnSpPr>
            <a:endCxn id="23" idx="1"/>
          </p:cNvCxnSpPr>
          <p:nvPr/>
        </p:nvCxnSpPr>
        <p:spPr>
          <a:xfrm flipV="1">
            <a:off x="2006930" y="3044825"/>
            <a:ext cx="1261730" cy="1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FAB75-F75C-5841-8A8A-827AFAB2462A}"/>
              </a:ext>
            </a:extLst>
          </p:cNvPr>
          <p:cNvCxnSpPr/>
          <p:nvPr/>
        </p:nvCxnSpPr>
        <p:spPr>
          <a:xfrm>
            <a:off x="2422566" y="4310743"/>
            <a:ext cx="4017919" cy="181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Audio Recording 26 Feb 2021 at 11:48:42" descr="Audio Recording 26 Feb 2021 at 11:48:42">
            <a:hlinkClick r:id="" action="ppaction://media"/>
            <a:extLst>
              <a:ext uri="{FF2B5EF4-FFF2-40B4-BE49-F238E27FC236}">
                <a16:creationId xmlns:a16="http://schemas.microsoft.com/office/drawing/2014/main" id="{FCA86679-3E17-C143-8C92-6430919505D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604375" y="10302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3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Along the corridor and up the stairs.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97436"/>
              </p:ext>
            </p:extLst>
          </p:nvPr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we describe something on a grid, we always use the number on the x-axis first then the y-axis.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remember this by saying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“along the corridor and up the stairs.”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8CD3E0-7B49-5B48-90F9-DA170F9FF229}"/>
              </a:ext>
            </a:extLst>
          </p:cNvPr>
          <p:cNvCxnSpPr/>
          <p:nvPr/>
        </p:nvCxnSpPr>
        <p:spPr>
          <a:xfrm>
            <a:off x="938151" y="3712488"/>
            <a:ext cx="7006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3871DA2-6DCF-4E43-A71E-DF98B98ABA65}"/>
              </a:ext>
            </a:extLst>
          </p:cNvPr>
          <p:cNvCxnSpPr/>
          <p:nvPr/>
        </p:nvCxnSpPr>
        <p:spPr>
          <a:xfrm flipV="1">
            <a:off x="3301340" y="3712488"/>
            <a:ext cx="0" cy="415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Audio Recording 26 Feb 2021 at 11:49:02" descr="Audio Recording 26 Feb 2021 at 11:49:02">
            <a:hlinkClick r:id="" action="ppaction://media"/>
            <a:extLst>
              <a:ext uri="{FF2B5EF4-FFF2-40B4-BE49-F238E27FC236}">
                <a16:creationId xmlns:a16="http://schemas.microsoft.com/office/drawing/2014/main" id="{D8E25B06-5825-324D-B119-712A427BE8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31473" y="3571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5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40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this item?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think about how to describe its position.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5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4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(5,4). This means 5 across and 4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8401562" y="4197350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6"/>
            <a:ext cx="2513013" cy="18494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8423146" y="4347615"/>
            <a:ext cx="237331" cy="17933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Audio Recording 26 Feb 2021 at 11:49:32" descr="Audio Recording 26 Feb 2021 at 11:49:32">
            <a:hlinkClick r:id="" action="ppaction://media"/>
            <a:extLst>
              <a:ext uri="{FF2B5EF4-FFF2-40B4-BE49-F238E27FC236}">
                <a16:creationId xmlns:a16="http://schemas.microsoft.com/office/drawing/2014/main" id="{DC2EC65F-A118-4946-BA63-F7E7D5FD4B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23498" y="39052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2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4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try another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7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3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(7,3). This means 7 across and 3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9375279" y="4669197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6"/>
            <a:ext cx="3482878" cy="16657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9434436" y="4813547"/>
            <a:ext cx="233911" cy="132051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Audio Recording 26 Feb 2021 at 11:49:54" descr="Audio Recording 26 Feb 2021 at 11:49:54">
            <a:hlinkClick r:id="" action="ppaction://media"/>
            <a:extLst>
              <a:ext uri="{FF2B5EF4-FFF2-40B4-BE49-F238E27FC236}">
                <a16:creationId xmlns:a16="http://schemas.microsoft.com/office/drawing/2014/main" id="{A1F5919B-1400-B14E-83C6-39EA76BE54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791818" y="6238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92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try one more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2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9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(2,9). This means 2 across and 9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6897779" y="2000229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5"/>
            <a:ext cx="1003771" cy="16657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6873867" y="2124771"/>
            <a:ext cx="196203" cy="39521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Audio Recording 26 Feb 2021 at 11:50:34" descr="Audio Recording 26 Feb 2021 at 11:50:34">
            <a:hlinkClick r:id="" action="ppaction://media"/>
            <a:extLst>
              <a:ext uri="{FF2B5EF4-FFF2-40B4-BE49-F238E27FC236}">
                <a16:creationId xmlns:a16="http://schemas.microsoft.com/office/drawing/2014/main" id="{3FFB26D5-86B4-7448-ABD0-FB4B55CE922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29860" y="49847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6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1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FA58-51CA-E94E-9992-4F03D3F5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9A57-756C-4F4F-8145-78D950D9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you will have chance to practice this yourself with someone at home.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given you, place a small item down and ask someone in your house to describe its position. Then swap over.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write your ideas down if you want but the main aim for today is to practice saying the positions correctly.</a:t>
            </a:r>
          </a:p>
        </p:txBody>
      </p:sp>
      <p:pic>
        <p:nvPicPr>
          <p:cNvPr id="4" name="Audio Recording 26 Feb 2021 at 11:50:59" descr="Audio Recording 26 Feb 2021 at 11:50:59">
            <a:hlinkClick r:id="" action="ppaction://media"/>
            <a:extLst>
              <a:ext uri="{FF2B5EF4-FFF2-40B4-BE49-F238E27FC236}">
                <a16:creationId xmlns:a16="http://schemas.microsoft.com/office/drawing/2014/main" id="{23749258-60E2-C94A-BBAE-DA6A40641C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41000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503</Words>
  <Application>Microsoft Office PowerPoint</Application>
  <PresentationFormat>Widescreen</PresentationFormat>
  <Paragraphs>168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</vt:lpstr>
      <vt:lpstr>Office Theme</vt:lpstr>
      <vt:lpstr>Learning Intention  To describe a position</vt:lpstr>
      <vt:lpstr>Describing Positions </vt:lpstr>
      <vt:lpstr>Here is our grid</vt:lpstr>
      <vt:lpstr>Along the corridor and up the stairs.</vt:lpstr>
      <vt:lpstr>Where is this item?</vt:lpstr>
      <vt:lpstr>Let’s try another</vt:lpstr>
      <vt:lpstr>Let’s try one more</vt:lpstr>
      <vt:lpstr>Today’s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describe a position</dc:title>
  <dc:creator>Watson, Craig</dc:creator>
  <cp:lastModifiedBy>Conroy, Bekki</cp:lastModifiedBy>
  <cp:revision>5</cp:revision>
  <dcterms:created xsi:type="dcterms:W3CDTF">2021-02-26T11:30:27Z</dcterms:created>
  <dcterms:modified xsi:type="dcterms:W3CDTF">2021-03-02T13:52:38Z</dcterms:modified>
</cp:coreProperties>
</file>