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645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0E0E8-AC61-6145-84E9-1668A6C060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D4603A-BA69-D641-BED8-F7136E4A1A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222CC1-0C9C-6349-A794-1BC193679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7664B-9EA9-B44A-B14E-56276A9DAC3F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7FCE15-D981-4147-905A-3432F6A2B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2ADC39-CEE4-4E41-B7C6-4F09B2E38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8B4B-86D8-3F42-984F-B15F42DE8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629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0F7C5-2C54-0048-B0FA-F5C52034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3C0C78-70CD-CE40-A6FD-E7E26D4066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A9B1CE-8398-AA4E-BC33-0E7EF47B0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7664B-9EA9-B44A-B14E-56276A9DAC3F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6EB489-279F-FD4A-8D97-6004F3400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E2F973-7879-5242-87E3-A4F062526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8B4B-86D8-3F42-984F-B15F42DE8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774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35376F-9484-184E-8AFF-15BC4E703D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FA3EAF-810F-DE42-AA34-D01381C3E2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AF845E-7DDE-4844-8269-822A7FBEC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7664B-9EA9-B44A-B14E-56276A9DAC3F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188E66-B55E-D047-8EE8-46F98C8E7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13C767-6A2A-4A47-B651-ABE925D7B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8B4B-86D8-3F42-984F-B15F42DE8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619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94FBB-1930-1C49-9D12-D5C04F625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93A40F-D68B-7246-9BD2-0CE7DD0BDF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63094C-2AE9-A54E-9C2C-8129FB1D5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7664B-9EA9-B44A-B14E-56276A9DAC3F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A1AC00-5385-AA46-B5EE-3A2BBBF79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894137-79AB-9540-B25D-DF9DF23B1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8B4B-86D8-3F42-984F-B15F42DE8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53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74778-381C-A648-BF15-5646A4BD3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531B21-D19F-6F45-ABA6-611C1569CD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4EEF96-53BD-514C-9EBE-1BDDA61E6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7664B-9EA9-B44A-B14E-56276A9DAC3F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4A10CA-652D-B04A-96BC-235D179DA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6E27E2-9D55-CA43-A608-5F961EC46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8B4B-86D8-3F42-984F-B15F42DE8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828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B4906-2C4B-044C-83F0-76D25A889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1B4666-C06B-CC4C-9B2E-1BC791FFCF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215180-34AE-0045-AB0B-EF6C06336D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13E397-72F2-D64F-9959-8CA6AB485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7664B-9EA9-B44A-B14E-56276A9DAC3F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468729-6DDC-A94F-8076-57A329562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8823FA-A8A1-1142-B383-A80240086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8B4B-86D8-3F42-984F-B15F42DE8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441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CBCE1-8F13-1841-BCEF-5A485C50F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C8AA99-3CAB-A54B-B5C9-D78BA62909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2F5D70-8E0F-AA42-B8DF-2E0952BCC9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CB8801-0279-BA4F-855D-E93108D99F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7569EE-695B-5E42-87B4-D7295DD7D3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180B63-8EE9-2A46-93CE-D7DD11673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7664B-9EA9-B44A-B14E-56276A9DAC3F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E9A7F8-75EF-F54C-B7B0-5922362A2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95CCAF8-E307-D44E-A3B1-42C8E090F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8B4B-86D8-3F42-984F-B15F42DE8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278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FD425-96FE-854C-A4FF-06DD99E68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B8B752-766C-BE4F-8759-7D5A9F7DE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7664B-9EA9-B44A-B14E-56276A9DAC3F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011178-7466-A442-9A80-F516713CD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17A6F2-D1A1-2B41-81AC-E10BBCACC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8B4B-86D8-3F42-984F-B15F42DE8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619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CC1216-0BFE-284F-9D0E-6ECE76CA9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7664B-9EA9-B44A-B14E-56276A9DAC3F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D68306-1E58-2747-B874-65D08B669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CEAE42-22A1-9949-BE81-2AC17C2D5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8B4B-86D8-3F42-984F-B15F42DE8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090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9499C-59F9-9440-965E-F68EB8572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317437-E152-A14E-AEAE-FB91D7FBFD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C65878-3AE0-464D-9532-14B6649C50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A39DF2-1D25-AE4B-ABA5-EE8D5BBB6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7664B-9EA9-B44A-B14E-56276A9DAC3F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F3A0E2-94AF-BF42-BC9F-2A7B2E04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98863-8BE5-DD40-9D62-157B0609F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8B4B-86D8-3F42-984F-B15F42DE8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027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8D695-DACA-664C-8FB2-AD2D40585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D1B74C-066E-664B-94B0-0963BB9949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5E581F-FA14-4A42-A13D-0D75A6E1A0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D87E65-1A09-4148-83B6-7E4F0A984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7664B-9EA9-B44A-B14E-56276A9DAC3F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46D26C-E8B0-264F-A6EA-A419D84B8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751084-539B-C043-B7AD-62FBF886A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8B4B-86D8-3F42-984F-B15F42DE8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859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5D910A-7969-3B4E-A8D3-5C63AC88E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3FD643-28AC-0C44-8BFE-521D63314E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141BC5-042F-9E4B-B9A5-A4DE276FDA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7664B-9EA9-B44A-B14E-56276A9DAC3F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39D8BC-C5A3-D945-96CA-B3F74205A9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B96D51-7E92-8E44-98D1-13E5E92CF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A8B4B-86D8-3F42-984F-B15F42DE8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219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4a"/><Relationship Id="rId1" Type="http://schemas.microsoft.com/office/2007/relationships/media" Target="../media/media5.m4a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4a"/><Relationship Id="rId1" Type="http://schemas.microsoft.com/office/2007/relationships/media" Target="../media/media6.m4a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4a"/><Relationship Id="rId1" Type="http://schemas.microsoft.com/office/2007/relationships/media" Target="../media/media7.m4a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D8BBB-D03B-3449-AA98-855AB9744C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93817" y="1970406"/>
            <a:ext cx="9144000" cy="2387600"/>
          </a:xfrm>
        </p:spPr>
        <p:txBody>
          <a:bodyPr/>
          <a:lstStyle/>
          <a:p>
            <a:pPr algn="l"/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Learning Intention 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describe a position</a:t>
            </a:r>
          </a:p>
        </p:txBody>
      </p:sp>
    </p:spTree>
    <p:extLst>
      <p:ext uri="{BB962C8B-B14F-4D97-AF65-F5344CB8AC3E}">
        <p14:creationId xmlns:p14="http://schemas.microsoft.com/office/powerpoint/2010/main" val="2059745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4CC46-551F-E642-A148-7B8C22BB7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Describing Positions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FB14D4-5BBB-2A45-ABE1-19246A0C41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Today we are going to be looking at how to explain where something is on a grid.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This is an important skill because it allows you to tell someone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exactly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where something is.</a:t>
            </a:r>
          </a:p>
        </p:txBody>
      </p:sp>
      <p:pic>
        <p:nvPicPr>
          <p:cNvPr id="4" name="Audio Recording 26 Feb 2021 at 11:48:26" descr="Audio Recording 26 Feb 2021 at 11:48:26">
            <a:hlinkClick r:id="" action="ppaction://media"/>
            <a:extLst>
              <a:ext uri="{FF2B5EF4-FFF2-40B4-BE49-F238E27FC236}">
                <a16:creationId xmlns:a16="http://schemas.microsoft.com/office/drawing/2014/main" id="{467723E7-8F1C-4349-ACAF-1CC7B85DE36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204200" y="623887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12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24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432E7-73E2-FC4A-ACCC-54C5A46EC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5" y="20638"/>
            <a:ext cx="10515600" cy="1325563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Here is our grid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BABB674-81CC-5845-B4CB-4C9B7375D0F3}"/>
              </a:ext>
            </a:extLst>
          </p:cNvPr>
          <p:cNvGraphicFramePr>
            <a:graphicFrameLocks noGrp="1"/>
          </p:cNvGraphicFramePr>
          <p:nvPr/>
        </p:nvGraphicFramePr>
        <p:xfrm>
          <a:off x="3595685" y="1681163"/>
          <a:ext cx="5000630" cy="44418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0063">
                  <a:extLst>
                    <a:ext uri="{9D8B030D-6E8A-4147-A177-3AD203B41FA5}">
                      <a16:colId xmlns:a16="http://schemas.microsoft.com/office/drawing/2014/main" val="410665033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87246221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1606605899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409486476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419194088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349267065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49043954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46702091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3067740876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974294864"/>
                    </a:ext>
                  </a:extLst>
                </a:gridCol>
              </a:tblGrid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48104924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1698729579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361962112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3357452358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3951682933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58464210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543603395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1827132798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36818894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409192283"/>
                  </a:ext>
                </a:extLst>
              </a:tr>
            </a:tbl>
          </a:graphicData>
        </a:graphic>
      </p:graphicFrame>
      <p:sp>
        <p:nvSpPr>
          <p:cNvPr id="6" name="TextBox 6">
            <a:extLst>
              <a:ext uri="{FF2B5EF4-FFF2-40B4-BE49-F238E27FC236}">
                <a16:creationId xmlns:a16="http://schemas.microsoft.com/office/drawing/2014/main" id="{583E8F35-E994-D940-A32B-602AB03E6C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1523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0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AFE4C303-D02F-6F4C-A8CB-400F3A4635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8110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</a:t>
            </a:r>
          </a:p>
        </p:txBody>
      </p:sp>
      <p:sp>
        <p:nvSpPr>
          <p:cNvPr id="8" name="TextBox 9">
            <a:extLst>
              <a:ext uri="{FF2B5EF4-FFF2-40B4-BE49-F238E27FC236}">
                <a16:creationId xmlns:a16="http://schemas.microsoft.com/office/drawing/2014/main" id="{B90CD30C-E4AE-F340-AF05-9F64008C39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134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2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ABE932B2-BA37-A544-802A-E75F68237C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188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10" name="TextBox 11">
            <a:extLst>
              <a:ext uri="{FF2B5EF4-FFF2-40B4-BE49-F238E27FC236}">
                <a16:creationId xmlns:a16="http://schemas.microsoft.com/office/drawing/2014/main" id="{5AEED420-C7A5-074D-96B1-64FC9CD9E3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194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4</a:t>
            </a:r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C664272C-F23C-5B47-9408-94D70FB2E8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48" y="6122988"/>
            <a:ext cx="317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5</a:t>
            </a:r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D93003D2-24F4-B242-A471-055A11AC6F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0485" y="6122988"/>
            <a:ext cx="317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6</a:t>
            </a:r>
          </a:p>
        </p:txBody>
      </p:sp>
      <p:sp>
        <p:nvSpPr>
          <p:cNvPr id="13" name="TextBox 14">
            <a:extLst>
              <a:ext uri="{FF2B5EF4-FFF2-40B4-BE49-F238E27FC236}">
                <a16:creationId xmlns:a16="http://schemas.microsoft.com/office/drawing/2014/main" id="{F0C61D0D-CD65-1146-A837-79B4D8489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19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7</a:t>
            </a:r>
          </a:p>
        </p:txBody>
      </p:sp>
      <p:sp>
        <p:nvSpPr>
          <p:cNvPr id="14" name="TextBox 15">
            <a:extLst>
              <a:ext uri="{FF2B5EF4-FFF2-40B4-BE49-F238E27FC236}">
                <a16:creationId xmlns:a16="http://schemas.microsoft.com/office/drawing/2014/main" id="{54582195-478A-AA46-B481-C0BE18AA53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743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8</a:t>
            </a:r>
          </a:p>
        </p:txBody>
      </p:sp>
      <p:sp>
        <p:nvSpPr>
          <p:cNvPr id="15" name="TextBox 16">
            <a:extLst>
              <a:ext uri="{FF2B5EF4-FFF2-40B4-BE49-F238E27FC236}">
                <a16:creationId xmlns:a16="http://schemas.microsoft.com/office/drawing/2014/main" id="{4BC9C393-2C64-0341-B42D-CF98948F1A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3273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9</a:t>
            </a:r>
          </a:p>
        </p:txBody>
      </p:sp>
      <p:sp>
        <p:nvSpPr>
          <p:cNvPr id="16" name="TextBox 17">
            <a:extLst>
              <a:ext uri="{FF2B5EF4-FFF2-40B4-BE49-F238E27FC236}">
                <a16:creationId xmlns:a16="http://schemas.microsoft.com/office/drawing/2014/main" id="{80C6D1BB-92BD-8045-8B8A-984E397BCC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69298" y="6122988"/>
            <a:ext cx="4238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10</a:t>
            </a:r>
          </a:p>
        </p:txBody>
      </p:sp>
      <p:sp>
        <p:nvSpPr>
          <p:cNvPr id="17" name="TextBox 18">
            <a:extLst>
              <a:ext uri="{FF2B5EF4-FFF2-40B4-BE49-F238E27FC236}">
                <a16:creationId xmlns:a16="http://schemas.microsoft.com/office/drawing/2014/main" id="{7D994957-9B9E-7940-B4DB-40ADAE62AF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3260" y="5487988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</a:t>
            </a:r>
          </a:p>
        </p:txBody>
      </p:sp>
      <p:sp>
        <p:nvSpPr>
          <p:cNvPr id="18" name="TextBox 19">
            <a:extLst>
              <a:ext uri="{FF2B5EF4-FFF2-40B4-BE49-F238E27FC236}">
                <a16:creationId xmlns:a16="http://schemas.microsoft.com/office/drawing/2014/main" id="{077EDB59-989D-6A4E-B94E-48602EB7CB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323" y="5059363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2</a:t>
            </a:r>
          </a:p>
        </p:txBody>
      </p:sp>
      <p:sp>
        <p:nvSpPr>
          <p:cNvPr id="19" name="TextBox 21">
            <a:extLst>
              <a:ext uri="{FF2B5EF4-FFF2-40B4-BE49-F238E27FC236}">
                <a16:creationId xmlns:a16="http://schemas.microsoft.com/office/drawing/2014/main" id="{82C7BE02-0EC7-BD4B-9184-9961DA838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9610" y="4632325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20" name="TextBox 22">
            <a:extLst>
              <a:ext uri="{FF2B5EF4-FFF2-40B4-BE49-F238E27FC236}">
                <a16:creationId xmlns:a16="http://schemas.microsoft.com/office/drawing/2014/main" id="{4941809B-B237-664B-BF3C-E55D06256B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3260" y="4197350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4</a:t>
            </a:r>
          </a:p>
        </p:txBody>
      </p:sp>
      <p:sp>
        <p:nvSpPr>
          <p:cNvPr id="21" name="TextBox 23">
            <a:extLst>
              <a:ext uri="{FF2B5EF4-FFF2-40B4-BE49-F238E27FC236}">
                <a16:creationId xmlns:a16="http://schemas.microsoft.com/office/drawing/2014/main" id="{303B8FBB-522E-6E41-8B54-E24BDE355E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5960" y="3757613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5</a:t>
            </a:r>
          </a:p>
        </p:txBody>
      </p:sp>
      <p:sp>
        <p:nvSpPr>
          <p:cNvPr id="22" name="TextBox 24">
            <a:extLst>
              <a:ext uri="{FF2B5EF4-FFF2-40B4-BE49-F238E27FC236}">
                <a16:creationId xmlns:a16="http://schemas.microsoft.com/office/drawing/2014/main" id="{D7B5C2A0-9582-F741-B3C2-63312367D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5960" y="3300413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6</a:t>
            </a:r>
          </a:p>
        </p:txBody>
      </p:sp>
      <p:sp>
        <p:nvSpPr>
          <p:cNvPr id="23" name="TextBox 25">
            <a:extLst>
              <a:ext uri="{FF2B5EF4-FFF2-40B4-BE49-F238E27FC236}">
                <a16:creationId xmlns:a16="http://schemas.microsoft.com/office/drawing/2014/main" id="{7C1B10BE-A886-A448-BDBF-8C15B00859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8660" y="2860675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7</a:t>
            </a:r>
          </a:p>
        </p:txBody>
      </p:sp>
      <p:sp>
        <p:nvSpPr>
          <p:cNvPr id="24" name="TextBox 26">
            <a:extLst>
              <a:ext uri="{FF2B5EF4-FFF2-40B4-BE49-F238E27FC236}">
                <a16:creationId xmlns:a16="http://schemas.microsoft.com/office/drawing/2014/main" id="{A3E92FEC-DE04-5C49-A308-F9916755DB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5485" y="2409825"/>
            <a:ext cx="317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8</a:t>
            </a:r>
          </a:p>
        </p:txBody>
      </p:sp>
      <p:sp>
        <p:nvSpPr>
          <p:cNvPr id="25" name="TextBox 27">
            <a:extLst>
              <a:ext uri="{FF2B5EF4-FFF2-40B4-BE49-F238E27FC236}">
                <a16:creationId xmlns:a16="http://schemas.microsoft.com/office/drawing/2014/main" id="{7BB09E04-DF2A-C94D-ACE6-6A3FCCA8B6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5485" y="1960563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9</a:t>
            </a:r>
          </a:p>
        </p:txBody>
      </p:sp>
      <p:sp>
        <p:nvSpPr>
          <p:cNvPr id="26" name="TextBox 28">
            <a:extLst>
              <a:ext uri="{FF2B5EF4-FFF2-40B4-BE49-F238E27FC236}">
                <a16:creationId xmlns:a16="http://schemas.microsoft.com/office/drawing/2014/main" id="{CFEB652D-2339-4D4B-936F-08EF26C69F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5635" y="1544638"/>
            <a:ext cx="4254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10</a:t>
            </a:r>
          </a:p>
        </p:txBody>
      </p:sp>
      <p:sp>
        <p:nvSpPr>
          <p:cNvPr id="27" name="TextBox 29">
            <a:extLst>
              <a:ext uri="{FF2B5EF4-FFF2-40B4-BE49-F238E27FC236}">
                <a16:creationId xmlns:a16="http://schemas.microsoft.com/office/drawing/2014/main" id="{46E91CB3-6477-A24F-92FA-D45563E458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1410" y="5915025"/>
            <a:ext cx="3190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x</a:t>
            </a:r>
          </a:p>
        </p:txBody>
      </p:sp>
      <p:sp>
        <p:nvSpPr>
          <p:cNvPr id="28" name="TextBox 30">
            <a:extLst>
              <a:ext uri="{FF2B5EF4-FFF2-40B4-BE49-F238E27FC236}">
                <a16:creationId xmlns:a16="http://schemas.microsoft.com/office/drawing/2014/main" id="{09A4CDC8-D4BA-9D48-B39C-CDDA79CDAB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1698" y="1169988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y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E42FFD7-06D2-1F4B-9637-E8B694AC224A}"/>
              </a:ext>
            </a:extLst>
          </p:cNvPr>
          <p:cNvCxnSpPr/>
          <p:nvPr/>
        </p:nvCxnSpPr>
        <p:spPr>
          <a:xfrm>
            <a:off x="8213723" y="6122988"/>
            <a:ext cx="552450" cy="0"/>
          </a:xfrm>
          <a:prstGeom prst="straightConnector1">
            <a:avLst/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942939C-C1D8-E246-B481-FAA647071C84}"/>
              </a:ext>
            </a:extLst>
          </p:cNvPr>
          <p:cNvCxnSpPr/>
          <p:nvPr/>
        </p:nvCxnSpPr>
        <p:spPr>
          <a:xfrm flipV="1">
            <a:off x="3595685" y="1527175"/>
            <a:ext cx="0" cy="481013"/>
          </a:xfrm>
          <a:prstGeom prst="straightConnector1">
            <a:avLst/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F2C493A9-660F-C24B-AE10-772063B7D9BF}"/>
              </a:ext>
            </a:extLst>
          </p:cNvPr>
          <p:cNvSpPr txBox="1"/>
          <p:nvPr/>
        </p:nvSpPr>
        <p:spPr>
          <a:xfrm>
            <a:off x="665018" y="1681163"/>
            <a:ext cx="228006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 our grid there are 2 sides, each side is called an axis.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Going up we have the y-axis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Going across we have the x axis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08DB15C5-6D8F-1B47-BFBA-E22F98517483}"/>
              </a:ext>
            </a:extLst>
          </p:cNvPr>
          <p:cNvCxnSpPr>
            <a:endCxn id="23" idx="1"/>
          </p:cNvCxnSpPr>
          <p:nvPr/>
        </p:nvCxnSpPr>
        <p:spPr>
          <a:xfrm flipV="1">
            <a:off x="2006930" y="3044825"/>
            <a:ext cx="1261730" cy="1841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68DFAB75-F75C-5841-8A8A-827AFAB2462A}"/>
              </a:ext>
            </a:extLst>
          </p:cNvPr>
          <p:cNvCxnSpPr/>
          <p:nvPr/>
        </p:nvCxnSpPr>
        <p:spPr>
          <a:xfrm>
            <a:off x="2422566" y="4310743"/>
            <a:ext cx="4017919" cy="18122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Audio Recording 26 Feb 2021 at 11:48:42" descr="Audio Recording 26 Feb 2021 at 11:48:42">
            <a:hlinkClick r:id="" action="ppaction://media"/>
            <a:extLst>
              <a:ext uri="{FF2B5EF4-FFF2-40B4-BE49-F238E27FC236}">
                <a16:creationId xmlns:a16="http://schemas.microsoft.com/office/drawing/2014/main" id="{FCA86679-3E17-C143-8C92-6430919505D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604375" y="1030288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990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135" fill="hold"/>
                                        <p:tgtEl>
                                          <p:spTgt spid="3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432E7-73E2-FC4A-ACCC-54C5A46EC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5" y="20638"/>
            <a:ext cx="10515600" cy="1325563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Along the corridor and up the stairs.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BABB674-81CC-5845-B4CB-4C9B7375D0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8797436"/>
              </p:ext>
            </p:extLst>
          </p:nvPr>
        </p:nvGraphicFramePr>
        <p:xfrm>
          <a:off x="6018205" y="1681163"/>
          <a:ext cx="5000630" cy="44418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0063">
                  <a:extLst>
                    <a:ext uri="{9D8B030D-6E8A-4147-A177-3AD203B41FA5}">
                      <a16:colId xmlns:a16="http://schemas.microsoft.com/office/drawing/2014/main" val="410665033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87246221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1606605899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409486476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419194088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349267065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49043954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46702091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3067740876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974294864"/>
                    </a:ext>
                  </a:extLst>
                </a:gridCol>
              </a:tblGrid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48104924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1698729579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361962112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3357452358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3951682933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58464210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543603395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1827132798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36818894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409192283"/>
                  </a:ext>
                </a:extLst>
              </a:tr>
            </a:tbl>
          </a:graphicData>
        </a:graphic>
      </p:graphicFrame>
      <p:sp>
        <p:nvSpPr>
          <p:cNvPr id="6" name="TextBox 6">
            <a:extLst>
              <a:ext uri="{FF2B5EF4-FFF2-40B4-BE49-F238E27FC236}">
                <a16:creationId xmlns:a16="http://schemas.microsoft.com/office/drawing/2014/main" id="{583E8F35-E994-D940-A32B-602AB03E6C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4043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0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AFE4C303-D02F-6F4C-A8CB-400F3A4635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0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</a:t>
            </a:r>
          </a:p>
        </p:txBody>
      </p:sp>
      <p:sp>
        <p:nvSpPr>
          <p:cNvPr id="8" name="TextBox 9">
            <a:extLst>
              <a:ext uri="{FF2B5EF4-FFF2-40B4-BE49-F238E27FC236}">
                <a16:creationId xmlns:a16="http://schemas.microsoft.com/office/drawing/2014/main" id="{B90CD30C-E4AE-F340-AF05-9F64008C39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86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2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ABE932B2-BA37-A544-802A-E75F68237C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440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10" name="TextBox 11">
            <a:extLst>
              <a:ext uri="{FF2B5EF4-FFF2-40B4-BE49-F238E27FC236}">
                <a16:creationId xmlns:a16="http://schemas.microsoft.com/office/drawing/2014/main" id="{5AEED420-C7A5-074D-96B1-64FC9CD9E3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446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4</a:t>
            </a:r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C664272C-F23C-5B47-9408-94D70FB2E8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59768" y="6122988"/>
            <a:ext cx="317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5</a:t>
            </a:r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D93003D2-24F4-B242-A471-055A11AC6F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63005" y="6122988"/>
            <a:ext cx="317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6</a:t>
            </a:r>
          </a:p>
        </p:txBody>
      </p:sp>
      <p:sp>
        <p:nvSpPr>
          <p:cNvPr id="13" name="TextBox 14">
            <a:extLst>
              <a:ext uri="{FF2B5EF4-FFF2-40B4-BE49-F238E27FC236}">
                <a16:creationId xmlns:a16="http://schemas.microsoft.com/office/drawing/2014/main" id="{F0C61D0D-CD65-1146-A837-79B4D8489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671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7</a:t>
            </a:r>
          </a:p>
        </p:txBody>
      </p:sp>
      <p:sp>
        <p:nvSpPr>
          <p:cNvPr id="14" name="TextBox 15">
            <a:extLst>
              <a:ext uri="{FF2B5EF4-FFF2-40B4-BE49-F238E27FC236}">
                <a16:creationId xmlns:a16="http://schemas.microsoft.com/office/drawing/2014/main" id="{54582195-478A-AA46-B481-C0BE18AA53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995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8</a:t>
            </a:r>
          </a:p>
        </p:txBody>
      </p:sp>
      <p:sp>
        <p:nvSpPr>
          <p:cNvPr id="15" name="TextBox 16">
            <a:extLst>
              <a:ext uri="{FF2B5EF4-FFF2-40B4-BE49-F238E27FC236}">
                <a16:creationId xmlns:a16="http://schemas.microsoft.com/office/drawing/2014/main" id="{4BC9C393-2C64-0341-B42D-CF98948F1A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5525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9</a:t>
            </a:r>
          </a:p>
        </p:txBody>
      </p:sp>
      <p:sp>
        <p:nvSpPr>
          <p:cNvPr id="16" name="TextBox 17">
            <a:extLst>
              <a:ext uri="{FF2B5EF4-FFF2-40B4-BE49-F238E27FC236}">
                <a16:creationId xmlns:a16="http://schemas.microsoft.com/office/drawing/2014/main" id="{80C6D1BB-92BD-8045-8B8A-984E397BCC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1818" y="6122988"/>
            <a:ext cx="4238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10</a:t>
            </a:r>
          </a:p>
        </p:txBody>
      </p:sp>
      <p:sp>
        <p:nvSpPr>
          <p:cNvPr id="17" name="TextBox 18">
            <a:extLst>
              <a:ext uri="{FF2B5EF4-FFF2-40B4-BE49-F238E27FC236}">
                <a16:creationId xmlns:a16="http://schemas.microsoft.com/office/drawing/2014/main" id="{7D994957-9B9E-7940-B4DB-40ADAE62AF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5780" y="5487988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</a:t>
            </a:r>
          </a:p>
        </p:txBody>
      </p:sp>
      <p:sp>
        <p:nvSpPr>
          <p:cNvPr id="18" name="TextBox 19">
            <a:extLst>
              <a:ext uri="{FF2B5EF4-FFF2-40B4-BE49-F238E27FC236}">
                <a16:creationId xmlns:a16="http://schemas.microsoft.com/office/drawing/2014/main" id="{077EDB59-989D-6A4E-B94E-48602EB7CB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7843" y="5059363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2</a:t>
            </a:r>
          </a:p>
        </p:txBody>
      </p:sp>
      <p:sp>
        <p:nvSpPr>
          <p:cNvPr id="19" name="TextBox 21">
            <a:extLst>
              <a:ext uri="{FF2B5EF4-FFF2-40B4-BE49-F238E27FC236}">
                <a16:creationId xmlns:a16="http://schemas.microsoft.com/office/drawing/2014/main" id="{82C7BE02-0EC7-BD4B-9184-9961DA838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2130" y="4632325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20" name="TextBox 22">
            <a:extLst>
              <a:ext uri="{FF2B5EF4-FFF2-40B4-BE49-F238E27FC236}">
                <a16:creationId xmlns:a16="http://schemas.microsoft.com/office/drawing/2014/main" id="{4941809B-B237-664B-BF3C-E55D06256B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5780" y="4197350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4</a:t>
            </a:r>
          </a:p>
        </p:txBody>
      </p:sp>
      <p:sp>
        <p:nvSpPr>
          <p:cNvPr id="21" name="TextBox 23">
            <a:extLst>
              <a:ext uri="{FF2B5EF4-FFF2-40B4-BE49-F238E27FC236}">
                <a16:creationId xmlns:a16="http://schemas.microsoft.com/office/drawing/2014/main" id="{303B8FBB-522E-6E41-8B54-E24BDE355E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8480" y="3757613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5</a:t>
            </a:r>
          </a:p>
        </p:txBody>
      </p:sp>
      <p:sp>
        <p:nvSpPr>
          <p:cNvPr id="22" name="TextBox 24">
            <a:extLst>
              <a:ext uri="{FF2B5EF4-FFF2-40B4-BE49-F238E27FC236}">
                <a16:creationId xmlns:a16="http://schemas.microsoft.com/office/drawing/2014/main" id="{D7B5C2A0-9582-F741-B3C2-63312367D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8480" y="3300413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6</a:t>
            </a:r>
          </a:p>
        </p:txBody>
      </p:sp>
      <p:sp>
        <p:nvSpPr>
          <p:cNvPr id="23" name="TextBox 25">
            <a:extLst>
              <a:ext uri="{FF2B5EF4-FFF2-40B4-BE49-F238E27FC236}">
                <a16:creationId xmlns:a16="http://schemas.microsoft.com/office/drawing/2014/main" id="{7C1B10BE-A886-A448-BDBF-8C15B00859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1180" y="2860675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7</a:t>
            </a:r>
          </a:p>
        </p:txBody>
      </p:sp>
      <p:sp>
        <p:nvSpPr>
          <p:cNvPr id="24" name="TextBox 26">
            <a:extLst>
              <a:ext uri="{FF2B5EF4-FFF2-40B4-BE49-F238E27FC236}">
                <a16:creationId xmlns:a16="http://schemas.microsoft.com/office/drawing/2014/main" id="{A3E92FEC-DE04-5C49-A308-F9916755DB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8005" y="2409825"/>
            <a:ext cx="317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8</a:t>
            </a:r>
          </a:p>
        </p:txBody>
      </p:sp>
      <p:sp>
        <p:nvSpPr>
          <p:cNvPr id="25" name="TextBox 27">
            <a:extLst>
              <a:ext uri="{FF2B5EF4-FFF2-40B4-BE49-F238E27FC236}">
                <a16:creationId xmlns:a16="http://schemas.microsoft.com/office/drawing/2014/main" id="{7BB09E04-DF2A-C94D-ACE6-6A3FCCA8B6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8005" y="1960563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9</a:t>
            </a:r>
          </a:p>
        </p:txBody>
      </p:sp>
      <p:sp>
        <p:nvSpPr>
          <p:cNvPr id="26" name="TextBox 28">
            <a:extLst>
              <a:ext uri="{FF2B5EF4-FFF2-40B4-BE49-F238E27FC236}">
                <a16:creationId xmlns:a16="http://schemas.microsoft.com/office/drawing/2014/main" id="{CFEB652D-2339-4D4B-936F-08EF26C69F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8155" y="1544638"/>
            <a:ext cx="4254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10</a:t>
            </a:r>
          </a:p>
        </p:txBody>
      </p:sp>
      <p:sp>
        <p:nvSpPr>
          <p:cNvPr id="27" name="TextBox 29">
            <a:extLst>
              <a:ext uri="{FF2B5EF4-FFF2-40B4-BE49-F238E27FC236}">
                <a16:creationId xmlns:a16="http://schemas.microsoft.com/office/drawing/2014/main" id="{46E91CB3-6477-A24F-92FA-D45563E458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83930" y="5915025"/>
            <a:ext cx="3190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x</a:t>
            </a:r>
          </a:p>
        </p:txBody>
      </p:sp>
      <p:sp>
        <p:nvSpPr>
          <p:cNvPr id="28" name="TextBox 30">
            <a:extLst>
              <a:ext uri="{FF2B5EF4-FFF2-40B4-BE49-F238E27FC236}">
                <a16:creationId xmlns:a16="http://schemas.microsoft.com/office/drawing/2014/main" id="{09A4CDC8-D4BA-9D48-B39C-CDDA79CDAB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4218" y="1169988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y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E42FFD7-06D2-1F4B-9637-E8B694AC224A}"/>
              </a:ext>
            </a:extLst>
          </p:cNvPr>
          <p:cNvCxnSpPr/>
          <p:nvPr/>
        </p:nvCxnSpPr>
        <p:spPr>
          <a:xfrm>
            <a:off x="10636243" y="6122988"/>
            <a:ext cx="552450" cy="0"/>
          </a:xfrm>
          <a:prstGeom prst="straightConnector1">
            <a:avLst/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942939C-C1D8-E246-B481-FAA647071C84}"/>
              </a:ext>
            </a:extLst>
          </p:cNvPr>
          <p:cNvCxnSpPr/>
          <p:nvPr/>
        </p:nvCxnSpPr>
        <p:spPr>
          <a:xfrm flipV="1">
            <a:off x="6018205" y="1527175"/>
            <a:ext cx="0" cy="481013"/>
          </a:xfrm>
          <a:prstGeom prst="straightConnector1">
            <a:avLst/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F2C493A9-660F-C24B-AE10-772063B7D9BF}"/>
              </a:ext>
            </a:extLst>
          </p:cNvPr>
          <p:cNvSpPr txBox="1"/>
          <p:nvPr/>
        </p:nvSpPr>
        <p:spPr>
          <a:xfrm>
            <a:off x="665018" y="1681163"/>
            <a:ext cx="396635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When we describe something on a grid, we always use the number on the x-axis first then the y-axis.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 remember this by saying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“along the corridor and up the stairs.”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478CD3E0-7B49-5B48-90F9-DA170F9FF229}"/>
              </a:ext>
            </a:extLst>
          </p:cNvPr>
          <p:cNvCxnSpPr/>
          <p:nvPr/>
        </p:nvCxnSpPr>
        <p:spPr>
          <a:xfrm>
            <a:off x="938151" y="3712488"/>
            <a:ext cx="70064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83871DA2-6DCF-4E43-A71E-DF98B98ABA65}"/>
              </a:ext>
            </a:extLst>
          </p:cNvPr>
          <p:cNvCxnSpPr/>
          <p:nvPr/>
        </p:nvCxnSpPr>
        <p:spPr>
          <a:xfrm flipV="1">
            <a:off x="3301340" y="3712488"/>
            <a:ext cx="0" cy="4150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Audio Recording 26 Feb 2021 at 11:49:02" descr="Audio Recording 26 Feb 2021 at 11:49:02">
            <a:hlinkClick r:id="" action="ppaction://media"/>
            <a:extLst>
              <a:ext uri="{FF2B5EF4-FFF2-40B4-BE49-F238E27FC236}">
                <a16:creationId xmlns:a16="http://schemas.microsoft.com/office/drawing/2014/main" id="{D8E25B06-5825-324D-B119-712A427BE87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631473" y="357188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655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840" fill="hold"/>
                                        <p:tgtEl>
                                          <p:spTgt spid="3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6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432E7-73E2-FC4A-ACCC-54C5A46EC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5" y="20638"/>
            <a:ext cx="10515600" cy="1325563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Where is this item?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BABB674-81CC-5845-B4CB-4C9B7375D0F3}"/>
              </a:ext>
            </a:extLst>
          </p:cNvPr>
          <p:cNvGraphicFramePr>
            <a:graphicFrameLocks noGrp="1"/>
          </p:cNvGraphicFramePr>
          <p:nvPr/>
        </p:nvGraphicFramePr>
        <p:xfrm>
          <a:off x="6018205" y="1681163"/>
          <a:ext cx="5000630" cy="44418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0063">
                  <a:extLst>
                    <a:ext uri="{9D8B030D-6E8A-4147-A177-3AD203B41FA5}">
                      <a16:colId xmlns:a16="http://schemas.microsoft.com/office/drawing/2014/main" val="410665033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87246221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1606605899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409486476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419194088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349267065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49043954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46702091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3067740876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974294864"/>
                    </a:ext>
                  </a:extLst>
                </a:gridCol>
              </a:tblGrid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48104924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1698729579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361962112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3357452358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3951682933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58464210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543603395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1827132798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36818894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409192283"/>
                  </a:ext>
                </a:extLst>
              </a:tr>
            </a:tbl>
          </a:graphicData>
        </a:graphic>
      </p:graphicFrame>
      <p:sp>
        <p:nvSpPr>
          <p:cNvPr id="6" name="TextBox 6">
            <a:extLst>
              <a:ext uri="{FF2B5EF4-FFF2-40B4-BE49-F238E27FC236}">
                <a16:creationId xmlns:a16="http://schemas.microsoft.com/office/drawing/2014/main" id="{583E8F35-E994-D940-A32B-602AB03E6C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4043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0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AFE4C303-D02F-6F4C-A8CB-400F3A4635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0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</a:t>
            </a:r>
          </a:p>
        </p:txBody>
      </p:sp>
      <p:sp>
        <p:nvSpPr>
          <p:cNvPr id="8" name="TextBox 9">
            <a:extLst>
              <a:ext uri="{FF2B5EF4-FFF2-40B4-BE49-F238E27FC236}">
                <a16:creationId xmlns:a16="http://schemas.microsoft.com/office/drawing/2014/main" id="{B90CD30C-E4AE-F340-AF05-9F64008C39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86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2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ABE932B2-BA37-A544-802A-E75F68237C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440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10" name="TextBox 11">
            <a:extLst>
              <a:ext uri="{FF2B5EF4-FFF2-40B4-BE49-F238E27FC236}">
                <a16:creationId xmlns:a16="http://schemas.microsoft.com/office/drawing/2014/main" id="{5AEED420-C7A5-074D-96B1-64FC9CD9E3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446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4</a:t>
            </a:r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C664272C-F23C-5B47-9408-94D70FB2E8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59768" y="6122988"/>
            <a:ext cx="317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5</a:t>
            </a:r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D93003D2-24F4-B242-A471-055A11AC6F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63005" y="6122988"/>
            <a:ext cx="317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6</a:t>
            </a:r>
          </a:p>
        </p:txBody>
      </p:sp>
      <p:sp>
        <p:nvSpPr>
          <p:cNvPr id="13" name="TextBox 14">
            <a:extLst>
              <a:ext uri="{FF2B5EF4-FFF2-40B4-BE49-F238E27FC236}">
                <a16:creationId xmlns:a16="http://schemas.microsoft.com/office/drawing/2014/main" id="{F0C61D0D-CD65-1146-A837-79B4D8489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671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7</a:t>
            </a:r>
          </a:p>
        </p:txBody>
      </p:sp>
      <p:sp>
        <p:nvSpPr>
          <p:cNvPr id="14" name="TextBox 15">
            <a:extLst>
              <a:ext uri="{FF2B5EF4-FFF2-40B4-BE49-F238E27FC236}">
                <a16:creationId xmlns:a16="http://schemas.microsoft.com/office/drawing/2014/main" id="{54582195-478A-AA46-B481-C0BE18AA53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995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8</a:t>
            </a:r>
          </a:p>
        </p:txBody>
      </p:sp>
      <p:sp>
        <p:nvSpPr>
          <p:cNvPr id="15" name="TextBox 16">
            <a:extLst>
              <a:ext uri="{FF2B5EF4-FFF2-40B4-BE49-F238E27FC236}">
                <a16:creationId xmlns:a16="http://schemas.microsoft.com/office/drawing/2014/main" id="{4BC9C393-2C64-0341-B42D-CF98948F1A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5525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9</a:t>
            </a:r>
          </a:p>
        </p:txBody>
      </p:sp>
      <p:sp>
        <p:nvSpPr>
          <p:cNvPr id="16" name="TextBox 17">
            <a:extLst>
              <a:ext uri="{FF2B5EF4-FFF2-40B4-BE49-F238E27FC236}">
                <a16:creationId xmlns:a16="http://schemas.microsoft.com/office/drawing/2014/main" id="{80C6D1BB-92BD-8045-8B8A-984E397BCC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1818" y="6122988"/>
            <a:ext cx="4238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10</a:t>
            </a:r>
          </a:p>
        </p:txBody>
      </p:sp>
      <p:sp>
        <p:nvSpPr>
          <p:cNvPr id="17" name="TextBox 18">
            <a:extLst>
              <a:ext uri="{FF2B5EF4-FFF2-40B4-BE49-F238E27FC236}">
                <a16:creationId xmlns:a16="http://schemas.microsoft.com/office/drawing/2014/main" id="{7D994957-9B9E-7940-B4DB-40ADAE62AF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5780" y="5487988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</a:t>
            </a:r>
          </a:p>
        </p:txBody>
      </p:sp>
      <p:sp>
        <p:nvSpPr>
          <p:cNvPr id="18" name="TextBox 19">
            <a:extLst>
              <a:ext uri="{FF2B5EF4-FFF2-40B4-BE49-F238E27FC236}">
                <a16:creationId xmlns:a16="http://schemas.microsoft.com/office/drawing/2014/main" id="{077EDB59-989D-6A4E-B94E-48602EB7CB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7843" y="5059363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2</a:t>
            </a:r>
          </a:p>
        </p:txBody>
      </p:sp>
      <p:sp>
        <p:nvSpPr>
          <p:cNvPr id="19" name="TextBox 21">
            <a:extLst>
              <a:ext uri="{FF2B5EF4-FFF2-40B4-BE49-F238E27FC236}">
                <a16:creationId xmlns:a16="http://schemas.microsoft.com/office/drawing/2014/main" id="{82C7BE02-0EC7-BD4B-9184-9961DA838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2130" y="4632325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20" name="TextBox 22">
            <a:extLst>
              <a:ext uri="{FF2B5EF4-FFF2-40B4-BE49-F238E27FC236}">
                <a16:creationId xmlns:a16="http://schemas.microsoft.com/office/drawing/2014/main" id="{4941809B-B237-664B-BF3C-E55D06256B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5780" y="4197350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4</a:t>
            </a:r>
          </a:p>
        </p:txBody>
      </p:sp>
      <p:sp>
        <p:nvSpPr>
          <p:cNvPr id="21" name="TextBox 23">
            <a:extLst>
              <a:ext uri="{FF2B5EF4-FFF2-40B4-BE49-F238E27FC236}">
                <a16:creationId xmlns:a16="http://schemas.microsoft.com/office/drawing/2014/main" id="{303B8FBB-522E-6E41-8B54-E24BDE355E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8480" y="3757613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5</a:t>
            </a:r>
          </a:p>
        </p:txBody>
      </p:sp>
      <p:sp>
        <p:nvSpPr>
          <p:cNvPr id="22" name="TextBox 24">
            <a:extLst>
              <a:ext uri="{FF2B5EF4-FFF2-40B4-BE49-F238E27FC236}">
                <a16:creationId xmlns:a16="http://schemas.microsoft.com/office/drawing/2014/main" id="{D7B5C2A0-9582-F741-B3C2-63312367D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8480" y="3300413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6</a:t>
            </a:r>
          </a:p>
        </p:txBody>
      </p:sp>
      <p:sp>
        <p:nvSpPr>
          <p:cNvPr id="23" name="TextBox 25">
            <a:extLst>
              <a:ext uri="{FF2B5EF4-FFF2-40B4-BE49-F238E27FC236}">
                <a16:creationId xmlns:a16="http://schemas.microsoft.com/office/drawing/2014/main" id="{7C1B10BE-A886-A448-BDBF-8C15B00859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1180" y="2860675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7</a:t>
            </a:r>
          </a:p>
        </p:txBody>
      </p:sp>
      <p:sp>
        <p:nvSpPr>
          <p:cNvPr id="24" name="TextBox 26">
            <a:extLst>
              <a:ext uri="{FF2B5EF4-FFF2-40B4-BE49-F238E27FC236}">
                <a16:creationId xmlns:a16="http://schemas.microsoft.com/office/drawing/2014/main" id="{A3E92FEC-DE04-5C49-A308-F9916755DB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8005" y="2409825"/>
            <a:ext cx="317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8</a:t>
            </a:r>
          </a:p>
        </p:txBody>
      </p:sp>
      <p:sp>
        <p:nvSpPr>
          <p:cNvPr id="25" name="TextBox 27">
            <a:extLst>
              <a:ext uri="{FF2B5EF4-FFF2-40B4-BE49-F238E27FC236}">
                <a16:creationId xmlns:a16="http://schemas.microsoft.com/office/drawing/2014/main" id="{7BB09E04-DF2A-C94D-ACE6-6A3FCCA8B6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8005" y="1960563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9</a:t>
            </a:r>
          </a:p>
        </p:txBody>
      </p:sp>
      <p:sp>
        <p:nvSpPr>
          <p:cNvPr id="26" name="TextBox 28">
            <a:extLst>
              <a:ext uri="{FF2B5EF4-FFF2-40B4-BE49-F238E27FC236}">
                <a16:creationId xmlns:a16="http://schemas.microsoft.com/office/drawing/2014/main" id="{CFEB652D-2339-4D4B-936F-08EF26C69F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8155" y="1544638"/>
            <a:ext cx="4254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10</a:t>
            </a:r>
          </a:p>
        </p:txBody>
      </p:sp>
      <p:sp>
        <p:nvSpPr>
          <p:cNvPr id="27" name="TextBox 29">
            <a:extLst>
              <a:ext uri="{FF2B5EF4-FFF2-40B4-BE49-F238E27FC236}">
                <a16:creationId xmlns:a16="http://schemas.microsoft.com/office/drawing/2014/main" id="{46E91CB3-6477-A24F-92FA-D45563E458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83930" y="5915025"/>
            <a:ext cx="3190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x</a:t>
            </a:r>
          </a:p>
        </p:txBody>
      </p:sp>
      <p:sp>
        <p:nvSpPr>
          <p:cNvPr id="28" name="TextBox 30">
            <a:extLst>
              <a:ext uri="{FF2B5EF4-FFF2-40B4-BE49-F238E27FC236}">
                <a16:creationId xmlns:a16="http://schemas.microsoft.com/office/drawing/2014/main" id="{09A4CDC8-D4BA-9D48-B39C-CDDA79CDAB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4218" y="1169988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y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E42FFD7-06D2-1F4B-9637-E8B694AC224A}"/>
              </a:ext>
            </a:extLst>
          </p:cNvPr>
          <p:cNvCxnSpPr/>
          <p:nvPr/>
        </p:nvCxnSpPr>
        <p:spPr>
          <a:xfrm>
            <a:off x="10636243" y="6122988"/>
            <a:ext cx="552450" cy="0"/>
          </a:xfrm>
          <a:prstGeom prst="straightConnector1">
            <a:avLst/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942939C-C1D8-E246-B481-FAA647071C84}"/>
              </a:ext>
            </a:extLst>
          </p:cNvPr>
          <p:cNvCxnSpPr/>
          <p:nvPr/>
        </p:nvCxnSpPr>
        <p:spPr>
          <a:xfrm flipV="1">
            <a:off x="6018205" y="1527175"/>
            <a:ext cx="0" cy="481013"/>
          </a:xfrm>
          <a:prstGeom prst="straightConnector1">
            <a:avLst/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F2C493A9-660F-C24B-AE10-772063B7D9BF}"/>
              </a:ext>
            </a:extLst>
          </p:cNvPr>
          <p:cNvSpPr txBox="1"/>
          <p:nvPr/>
        </p:nvSpPr>
        <p:spPr>
          <a:xfrm>
            <a:off x="665018" y="1681163"/>
            <a:ext cx="396635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 the grid I have drawn a red dot.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Let’s think about how to describe its position.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If I look at the 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x-axis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first, I can see it is 5 points along.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Then looking at the 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y-axis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I can see it is 4 points up.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 we would describe the position as (5,4). This means 5 across and 4 up.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FEA133E-DBCF-0248-8EA1-17B893B0D65D}"/>
              </a:ext>
            </a:extLst>
          </p:cNvPr>
          <p:cNvSpPr/>
          <p:nvPr/>
        </p:nvSpPr>
        <p:spPr>
          <a:xfrm>
            <a:off x="8401562" y="4197350"/>
            <a:ext cx="233912" cy="20839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>
            <a:extLst>
              <a:ext uri="{FF2B5EF4-FFF2-40B4-BE49-F238E27FC236}">
                <a16:creationId xmlns:a16="http://schemas.microsoft.com/office/drawing/2014/main" id="{B4B13BBD-D58B-A94D-8EF6-C80626A147D2}"/>
              </a:ext>
            </a:extLst>
          </p:cNvPr>
          <p:cNvSpPr/>
          <p:nvPr/>
        </p:nvSpPr>
        <p:spPr>
          <a:xfrm>
            <a:off x="6005505" y="6002456"/>
            <a:ext cx="2513013" cy="184944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Down Arrow 31">
            <a:extLst>
              <a:ext uri="{FF2B5EF4-FFF2-40B4-BE49-F238E27FC236}">
                <a16:creationId xmlns:a16="http://schemas.microsoft.com/office/drawing/2014/main" id="{F97B2D29-8147-B64F-93A9-0998B03C4BFB}"/>
              </a:ext>
            </a:extLst>
          </p:cNvPr>
          <p:cNvSpPr/>
          <p:nvPr/>
        </p:nvSpPr>
        <p:spPr>
          <a:xfrm rot="10800000">
            <a:off x="8423146" y="4347615"/>
            <a:ext cx="237331" cy="1793381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4" name="Audio Recording 26 Feb 2021 at 11:49:32" descr="Audio Recording 26 Feb 2021 at 11:49:32">
            <a:hlinkClick r:id="" action="ppaction://media"/>
            <a:extLst>
              <a:ext uri="{FF2B5EF4-FFF2-40B4-BE49-F238E27FC236}">
                <a16:creationId xmlns:a16="http://schemas.microsoft.com/office/drawing/2014/main" id="{DC2EC65F-A118-4946-BA63-F7E7D5FD4BE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323498" y="390526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528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744" fill="hold"/>
                                        <p:tgtEl>
                                          <p:spTgt spid="3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4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432E7-73E2-FC4A-ACCC-54C5A46EC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5" y="20638"/>
            <a:ext cx="10515600" cy="1325563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Let’s try another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BABB674-81CC-5845-B4CB-4C9B7375D0F3}"/>
              </a:ext>
            </a:extLst>
          </p:cNvPr>
          <p:cNvGraphicFramePr>
            <a:graphicFrameLocks noGrp="1"/>
          </p:cNvGraphicFramePr>
          <p:nvPr/>
        </p:nvGraphicFramePr>
        <p:xfrm>
          <a:off x="6018205" y="1681163"/>
          <a:ext cx="5000630" cy="44418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0063">
                  <a:extLst>
                    <a:ext uri="{9D8B030D-6E8A-4147-A177-3AD203B41FA5}">
                      <a16:colId xmlns:a16="http://schemas.microsoft.com/office/drawing/2014/main" val="410665033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87246221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1606605899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409486476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419194088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349267065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49043954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46702091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3067740876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974294864"/>
                    </a:ext>
                  </a:extLst>
                </a:gridCol>
              </a:tblGrid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48104924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1698729579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361962112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3357452358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3951682933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58464210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543603395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1827132798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36818894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409192283"/>
                  </a:ext>
                </a:extLst>
              </a:tr>
            </a:tbl>
          </a:graphicData>
        </a:graphic>
      </p:graphicFrame>
      <p:sp>
        <p:nvSpPr>
          <p:cNvPr id="6" name="TextBox 6">
            <a:extLst>
              <a:ext uri="{FF2B5EF4-FFF2-40B4-BE49-F238E27FC236}">
                <a16:creationId xmlns:a16="http://schemas.microsoft.com/office/drawing/2014/main" id="{583E8F35-E994-D940-A32B-602AB03E6C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4043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0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AFE4C303-D02F-6F4C-A8CB-400F3A4635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0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</a:t>
            </a:r>
          </a:p>
        </p:txBody>
      </p:sp>
      <p:sp>
        <p:nvSpPr>
          <p:cNvPr id="8" name="TextBox 9">
            <a:extLst>
              <a:ext uri="{FF2B5EF4-FFF2-40B4-BE49-F238E27FC236}">
                <a16:creationId xmlns:a16="http://schemas.microsoft.com/office/drawing/2014/main" id="{B90CD30C-E4AE-F340-AF05-9F64008C39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86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2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ABE932B2-BA37-A544-802A-E75F68237C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440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10" name="TextBox 11">
            <a:extLst>
              <a:ext uri="{FF2B5EF4-FFF2-40B4-BE49-F238E27FC236}">
                <a16:creationId xmlns:a16="http://schemas.microsoft.com/office/drawing/2014/main" id="{5AEED420-C7A5-074D-96B1-64FC9CD9E3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446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4</a:t>
            </a:r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C664272C-F23C-5B47-9408-94D70FB2E8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59768" y="6122988"/>
            <a:ext cx="317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5</a:t>
            </a:r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D93003D2-24F4-B242-A471-055A11AC6F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63005" y="6122988"/>
            <a:ext cx="317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6</a:t>
            </a:r>
          </a:p>
        </p:txBody>
      </p:sp>
      <p:sp>
        <p:nvSpPr>
          <p:cNvPr id="13" name="TextBox 14">
            <a:extLst>
              <a:ext uri="{FF2B5EF4-FFF2-40B4-BE49-F238E27FC236}">
                <a16:creationId xmlns:a16="http://schemas.microsoft.com/office/drawing/2014/main" id="{F0C61D0D-CD65-1146-A837-79B4D8489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671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7</a:t>
            </a:r>
          </a:p>
        </p:txBody>
      </p:sp>
      <p:sp>
        <p:nvSpPr>
          <p:cNvPr id="14" name="TextBox 15">
            <a:extLst>
              <a:ext uri="{FF2B5EF4-FFF2-40B4-BE49-F238E27FC236}">
                <a16:creationId xmlns:a16="http://schemas.microsoft.com/office/drawing/2014/main" id="{54582195-478A-AA46-B481-C0BE18AA53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995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8</a:t>
            </a:r>
          </a:p>
        </p:txBody>
      </p:sp>
      <p:sp>
        <p:nvSpPr>
          <p:cNvPr id="15" name="TextBox 16">
            <a:extLst>
              <a:ext uri="{FF2B5EF4-FFF2-40B4-BE49-F238E27FC236}">
                <a16:creationId xmlns:a16="http://schemas.microsoft.com/office/drawing/2014/main" id="{4BC9C393-2C64-0341-B42D-CF98948F1A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5525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9</a:t>
            </a:r>
          </a:p>
        </p:txBody>
      </p:sp>
      <p:sp>
        <p:nvSpPr>
          <p:cNvPr id="16" name="TextBox 17">
            <a:extLst>
              <a:ext uri="{FF2B5EF4-FFF2-40B4-BE49-F238E27FC236}">
                <a16:creationId xmlns:a16="http://schemas.microsoft.com/office/drawing/2014/main" id="{80C6D1BB-92BD-8045-8B8A-984E397BCC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1818" y="6122988"/>
            <a:ext cx="4238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10</a:t>
            </a:r>
          </a:p>
        </p:txBody>
      </p:sp>
      <p:sp>
        <p:nvSpPr>
          <p:cNvPr id="17" name="TextBox 18">
            <a:extLst>
              <a:ext uri="{FF2B5EF4-FFF2-40B4-BE49-F238E27FC236}">
                <a16:creationId xmlns:a16="http://schemas.microsoft.com/office/drawing/2014/main" id="{7D994957-9B9E-7940-B4DB-40ADAE62AF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5780" y="5487988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</a:t>
            </a:r>
          </a:p>
        </p:txBody>
      </p:sp>
      <p:sp>
        <p:nvSpPr>
          <p:cNvPr id="18" name="TextBox 19">
            <a:extLst>
              <a:ext uri="{FF2B5EF4-FFF2-40B4-BE49-F238E27FC236}">
                <a16:creationId xmlns:a16="http://schemas.microsoft.com/office/drawing/2014/main" id="{077EDB59-989D-6A4E-B94E-48602EB7CB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7843" y="5059363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2</a:t>
            </a:r>
          </a:p>
        </p:txBody>
      </p:sp>
      <p:sp>
        <p:nvSpPr>
          <p:cNvPr id="19" name="TextBox 21">
            <a:extLst>
              <a:ext uri="{FF2B5EF4-FFF2-40B4-BE49-F238E27FC236}">
                <a16:creationId xmlns:a16="http://schemas.microsoft.com/office/drawing/2014/main" id="{82C7BE02-0EC7-BD4B-9184-9961DA838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2130" y="4632325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20" name="TextBox 22">
            <a:extLst>
              <a:ext uri="{FF2B5EF4-FFF2-40B4-BE49-F238E27FC236}">
                <a16:creationId xmlns:a16="http://schemas.microsoft.com/office/drawing/2014/main" id="{4941809B-B237-664B-BF3C-E55D06256B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5780" y="4197350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4</a:t>
            </a:r>
          </a:p>
        </p:txBody>
      </p:sp>
      <p:sp>
        <p:nvSpPr>
          <p:cNvPr id="21" name="TextBox 23">
            <a:extLst>
              <a:ext uri="{FF2B5EF4-FFF2-40B4-BE49-F238E27FC236}">
                <a16:creationId xmlns:a16="http://schemas.microsoft.com/office/drawing/2014/main" id="{303B8FBB-522E-6E41-8B54-E24BDE355E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8480" y="3757613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5</a:t>
            </a:r>
          </a:p>
        </p:txBody>
      </p:sp>
      <p:sp>
        <p:nvSpPr>
          <p:cNvPr id="22" name="TextBox 24">
            <a:extLst>
              <a:ext uri="{FF2B5EF4-FFF2-40B4-BE49-F238E27FC236}">
                <a16:creationId xmlns:a16="http://schemas.microsoft.com/office/drawing/2014/main" id="{D7B5C2A0-9582-F741-B3C2-63312367D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8480" y="3300413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6</a:t>
            </a:r>
          </a:p>
        </p:txBody>
      </p:sp>
      <p:sp>
        <p:nvSpPr>
          <p:cNvPr id="23" name="TextBox 25">
            <a:extLst>
              <a:ext uri="{FF2B5EF4-FFF2-40B4-BE49-F238E27FC236}">
                <a16:creationId xmlns:a16="http://schemas.microsoft.com/office/drawing/2014/main" id="{7C1B10BE-A886-A448-BDBF-8C15B00859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1180" y="2860675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7</a:t>
            </a:r>
          </a:p>
        </p:txBody>
      </p:sp>
      <p:sp>
        <p:nvSpPr>
          <p:cNvPr id="24" name="TextBox 26">
            <a:extLst>
              <a:ext uri="{FF2B5EF4-FFF2-40B4-BE49-F238E27FC236}">
                <a16:creationId xmlns:a16="http://schemas.microsoft.com/office/drawing/2014/main" id="{A3E92FEC-DE04-5C49-A308-F9916755DB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8005" y="2409825"/>
            <a:ext cx="317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8</a:t>
            </a:r>
          </a:p>
        </p:txBody>
      </p:sp>
      <p:sp>
        <p:nvSpPr>
          <p:cNvPr id="25" name="TextBox 27">
            <a:extLst>
              <a:ext uri="{FF2B5EF4-FFF2-40B4-BE49-F238E27FC236}">
                <a16:creationId xmlns:a16="http://schemas.microsoft.com/office/drawing/2014/main" id="{7BB09E04-DF2A-C94D-ACE6-6A3FCCA8B6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8005" y="1960563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9</a:t>
            </a:r>
          </a:p>
        </p:txBody>
      </p:sp>
      <p:sp>
        <p:nvSpPr>
          <p:cNvPr id="26" name="TextBox 28">
            <a:extLst>
              <a:ext uri="{FF2B5EF4-FFF2-40B4-BE49-F238E27FC236}">
                <a16:creationId xmlns:a16="http://schemas.microsoft.com/office/drawing/2014/main" id="{CFEB652D-2339-4D4B-936F-08EF26C69F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8155" y="1544638"/>
            <a:ext cx="4254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10</a:t>
            </a:r>
          </a:p>
        </p:txBody>
      </p:sp>
      <p:sp>
        <p:nvSpPr>
          <p:cNvPr id="27" name="TextBox 29">
            <a:extLst>
              <a:ext uri="{FF2B5EF4-FFF2-40B4-BE49-F238E27FC236}">
                <a16:creationId xmlns:a16="http://schemas.microsoft.com/office/drawing/2014/main" id="{46E91CB3-6477-A24F-92FA-D45563E458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83930" y="5915025"/>
            <a:ext cx="3190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x</a:t>
            </a:r>
          </a:p>
        </p:txBody>
      </p:sp>
      <p:sp>
        <p:nvSpPr>
          <p:cNvPr id="28" name="TextBox 30">
            <a:extLst>
              <a:ext uri="{FF2B5EF4-FFF2-40B4-BE49-F238E27FC236}">
                <a16:creationId xmlns:a16="http://schemas.microsoft.com/office/drawing/2014/main" id="{09A4CDC8-D4BA-9D48-B39C-CDDA79CDAB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4218" y="1169988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y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E42FFD7-06D2-1F4B-9637-E8B694AC224A}"/>
              </a:ext>
            </a:extLst>
          </p:cNvPr>
          <p:cNvCxnSpPr/>
          <p:nvPr/>
        </p:nvCxnSpPr>
        <p:spPr>
          <a:xfrm>
            <a:off x="10636243" y="6122988"/>
            <a:ext cx="552450" cy="0"/>
          </a:xfrm>
          <a:prstGeom prst="straightConnector1">
            <a:avLst/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942939C-C1D8-E246-B481-FAA647071C84}"/>
              </a:ext>
            </a:extLst>
          </p:cNvPr>
          <p:cNvCxnSpPr/>
          <p:nvPr/>
        </p:nvCxnSpPr>
        <p:spPr>
          <a:xfrm flipV="1">
            <a:off x="6018205" y="1527175"/>
            <a:ext cx="0" cy="481013"/>
          </a:xfrm>
          <a:prstGeom prst="straightConnector1">
            <a:avLst/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F2C493A9-660F-C24B-AE10-772063B7D9BF}"/>
              </a:ext>
            </a:extLst>
          </p:cNvPr>
          <p:cNvSpPr txBox="1"/>
          <p:nvPr/>
        </p:nvSpPr>
        <p:spPr>
          <a:xfrm>
            <a:off x="665018" y="1681163"/>
            <a:ext cx="396635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 the grid I have drawn a red dot.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If I look at the 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x-axis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first, I can see it is 7 points along.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Then looking at the 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y-axis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I can see it is 3 points up.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 we would describe the position as (7,3). This means 7 across and 3 up.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FEA133E-DBCF-0248-8EA1-17B893B0D65D}"/>
              </a:ext>
            </a:extLst>
          </p:cNvPr>
          <p:cNvSpPr/>
          <p:nvPr/>
        </p:nvSpPr>
        <p:spPr>
          <a:xfrm>
            <a:off x="9375279" y="4669197"/>
            <a:ext cx="233912" cy="20839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>
            <a:extLst>
              <a:ext uri="{FF2B5EF4-FFF2-40B4-BE49-F238E27FC236}">
                <a16:creationId xmlns:a16="http://schemas.microsoft.com/office/drawing/2014/main" id="{B4B13BBD-D58B-A94D-8EF6-C80626A147D2}"/>
              </a:ext>
            </a:extLst>
          </p:cNvPr>
          <p:cNvSpPr/>
          <p:nvPr/>
        </p:nvSpPr>
        <p:spPr>
          <a:xfrm>
            <a:off x="6005505" y="6002456"/>
            <a:ext cx="3482878" cy="166570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Down Arrow 31">
            <a:extLst>
              <a:ext uri="{FF2B5EF4-FFF2-40B4-BE49-F238E27FC236}">
                <a16:creationId xmlns:a16="http://schemas.microsoft.com/office/drawing/2014/main" id="{F97B2D29-8147-B64F-93A9-0998B03C4BFB}"/>
              </a:ext>
            </a:extLst>
          </p:cNvPr>
          <p:cNvSpPr/>
          <p:nvPr/>
        </p:nvSpPr>
        <p:spPr>
          <a:xfrm rot="10800000">
            <a:off x="9434436" y="4813547"/>
            <a:ext cx="233911" cy="1320512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" name="Audio Recording 26 Feb 2021 at 11:49:54" descr="Audio Recording 26 Feb 2021 at 11:49:54">
            <a:hlinkClick r:id="" action="ppaction://media"/>
            <a:extLst>
              <a:ext uri="{FF2B5EF4-FFF2-40B4-BE49-F238E27FC236}">
                <a16:creationId xmlns:a16="http://schemas.microsoft.com/office/drawing/2014/main" id="{A1F5919B-1400-B14E-83C6-39EA76BE541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791818" y="623888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267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2" fill="hold"/>
                                        <p:tgtEl>
                                          <p:spTgt spid="3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432E7-73E2-FC4A-ACCC-54C5A46EC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5" y="20638"/>
            <a:ext cx="10515600" cy="1325563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Let’s try one more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BABB674-81CC-5845-B4CB-4C9B7375D0F3}"/>
              </a:ext>
            </a:extLst>
          </p:cNvPr>
          <p:cNvGraphicFramePr>
            <a:graphicFrameLocks noGrp="1"/>
          </p:cNvGraphicFramePr>
          <p:nvPr/>
        </p:nvGraphicFramePr>
        <p:xfrm>
          <a:off x="6018205" y="1681163"/>
          <a:ext cx="5000630" cy="44418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0063">
                  <a:extLst>
                    <a:ext uri="{9D8B030D-6E8A-4147-A177-3AD203B41FA5}">
                      <a16:colId xmlns:a16="http://schemas.microsoft.com/office/drawing/2014/main" val="410665033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87246221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1606605899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409486476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419194088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349267065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49043954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46702091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3067740876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974294864"/>
                    </a:ext>
                  </a:extLst>
                </a:gridCol>
              </a:tblGrid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48104924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1698729579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361962112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3357452358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3951682933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58464210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543603395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1827132798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36818894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409192283"/>
                  </a:ext>
                </a:extLst>
              </a:tr>
            </a:tbl>
          </a:graphicData>
        </a:graphic>
      </p:graphicFrame>
      <p:sp>
        <p:nvSpPr>
          <p:cNvPr id="6" name="TextBox 6">
            <a:extLst>
              <a:ext uri="{FF2B5EF4-FFF2-40B4-BE49-F238E27FC236}">
                <a16:creationId xmlns:a16="http://schemas.microsoft.com/office/drawing/2014/main" id="{583E8F35-E994-D940-A32B-602AB03E6C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4043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0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AFE4C303-D02F-6F4C-A8CB-400F3A4635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0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</a:t>
            </a:r>
          </a:p>
        </p:txBody>
      </p:sp>
      <p:sp>
        <p:nvSpPr>
          <p:cNvPr id="8" name="TextBox 9">
            <a:extLst>
              <a:ext uri="{FF2B5EF4-FFF2-40B4-BE49-F238E27FC236}">
                <a16:creationId xmlns:a16="http://schemas.microsoft.com/office/drawing/2014/main" id="{B90CD30C-E4AE-F340-AF05-9F64008C39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86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2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ABE932B2-BA37-A544-802A-E75F68237C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440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10" name="TextBox 11">
            <a:extLst>
              <a:ext uri="{FF2B5EF4-FFF2-40B4-BE49-F238E27FC236}">
                <a16:creationId xmlns:a16="http://schemas.microsoft.com/office/drawing/2014/main" id="{5AEED420-C7A5-074D-96B1-64FC9CD9E3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446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4</a:t>
            </a:r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C664272C-F23C-5B47-9408-94D70FB2E8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59768" y="6122988"/>
            <a:ext cx="317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5</a:t>
            </a:r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D93003D2-24F4-B242-A471-055A11AC6F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63005" y="6122988"/>
            <a:ext cx="317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6</a:t>
            </a:r>
          </a:p>
        </p:txBody>
      </p:sp>
      <p:sp>
        <p:nvSpPr>
          <p:cNvPr id="13" name="TextBox 14">
            <a:extLst>
              <a:ext uri="{FF2B5EF4-FFF2-40B4-BE49-F238E27FC236}">
                <a16:creationId xmlns:a16="http://schemas.microsoft.com/office/drawing/2014/main" id="{F0C61D0D-CD65-1146-A837-79B4D8489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671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7</a:t>
            </a:r>
          </a:p>
        </p:txBody>
      </p:sp>
      <p:sp>
        <p:nvSpPr>
          <p:cNvPr id="14" name="TextBox 15">
            <a:extLst>
              <a:ext uri="{FF2B5EF4-FFF2-40B4-BE49-F238E27FC236}">
                <a16:creationId xmlns:a16="http://schemas.microsoft.com/office/drawing/2014/main" id="{54582195-478A-AA46-B481-C0BE18AA53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995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8</a:t>
            </a:r>
          </a:p>
        </p:txBody>
      </p:sp>
      <p:sp>
        <p:nvSpPr>
          <p:cNvPr id="15" name="TextBox 16">
            <a:extLst>
              <a:ext uri="{FF2B5EF4-FFF2-40B4-BE49-F238E27FC236}">
                <a16:creationId xmlns:a16="http://schemas.microsoft.com/office/drawing/2014/main" id="{4BC9C393-2C64-0341-B42D-CF98948F1A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5525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9</a:t>
            </a:r>
          </a:p>
        </p:txBody>
      </p:sp>
      <p:sp>
        <p:nvSpPr>
          <p:cNvPr id="16" name="TextBox 17">
            <a:extLst>
              <a:ext uri="{FF2B5EF4-FFF2-40B4-BE49-F238E27FC236}">
                <a16:creationId xmlns:a16="http://schemas.microsoft.com/office/drawing/2014/main" id="{80C6D1BB-92BD-8045-8B8A-984E397BCC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1818" y="6122988"/>
            <a:ext cx="4238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10</a:t>
            </a:r>
          </a:p>
        </p:txBody>
      </p:sp>
      <p:sp>
        <p:nvSpPr>
          <p:cNvPr id="17" name="TextBox 18">
            <a:extLst>
              <a:ext uri="{FF2B5EF4-FFF2-40B4-BE49-F238E27FC236}">
                <a16:creationId xmlns:a16="http://schemas.microsoft.com/office/drawing/2014/main" id="{7D994957-9B9E-7940-B4DB-40ADAE62AF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5780" y="5487988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</a:t>
            </a:r>
          </a:p>
        </p:txBody>
      </p:sp>
      <p:sp>
        <p:nvSpPr>
          <p:cNvPr id="18" name="TextBox 19">
            <a:extLst>
              <a:ext uri="{FF2B5EF4-FFF2-40B4-BE49-F238E27FC236}">
                <a16:creationId xmlns:a16="http://schemas.microsoft.com/office/drawing/2014/main" id="{077EDB59-989D-6A4E-B94E-48602EB7CB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7843" y="5059363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2</a:t>
            </a:r>
          </a:p>
        </p:txBody>
      </p:sp>
      <p:sp>
        <p:nvSpPr>
          <p:cNvPr id="19" name="TextBox 21">
            <a:extLst>
              <a:ext uri="{FF2B5EF4-FFF2-40B4-BE49-F238E27FC236}">
                <a16:creationId xmlns:a16="http://schemas.microsoft.com/office/drawing/2014/main" id="{82C7BE02-0EC7-BD4B-9184-9961DA838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2130" y="4632325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20" name="TextBox 22">
            <a:extLst>
              <a:ext uri="{FF2B5EF4-FFF2-40B4-BE49-F238E27FC236}">
                <a16:creationId xmlns:a16="http://schemas.microsoft.com/office/drawing/2014/main" id="{4941809B-B237-664B-BF3C-E55D06256B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5780" y="4197350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4</a:t>
            </a:r>
          </a:p>
        </p:txBody>
      </p:sp>
      <p:sp>
        <p:nvSpPr>
          <p:cNvPr id="21" name="TextBox 23">
            <a:extLst>
              <a:ext uri="{FF2B5EF4-FFF2-40B4-BE49-F238E27FC236}">
                <a16:creationId xmlns:a16="http://schemas.microsoft.com/office/drawing/2014/main" id="{303B8FBB-522E-6E41-8B54-E24BDE355E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8480" y="3757613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5</a:t>
            </a:r>
          </a:p>
        </p:txBody>
      </p:sp>
      <p:sp>
        <p:nvSpPr>
          <p:cNvPr id="22" name="TextBox 24">
            <a:extLst>
              <a:ext uri="{FF2B5EF4-FFF2-40B4-BE49-F238E27FC236}">
                <a16:creationId xmlns:a16="http://schemas.microsoft.com/office/drawing/2014/main" id="{D7B5C2A0-9582-F741-B3C2-63312367D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8480" y="3300413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6</a:t>
            </a:r>
          </a:p>
        </p:txBody>
      </p:sp>
      <p:sp>
        <p:nvSpPr>
          <p:cNvPr id="23" name="TextBox 25">
            <a:extLst>
              <a:ext uri="{FF2B5EF4-FFF2-40B4-BE49-F238E27FC236}">
                <a16:creationId xmlns:a16="http://schemas.microsoft.com/office/drawing/2014/main" id="{7C1B10BE-A886-A448-BDBF-8C15B00859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1180" y="2860675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7</a:t>
            </a:r>
          </a:p>
        </p:txBody>
      </p:sp>
      <p:sp>
        <p:nvSpPr>
          <p:cNvPr id="24" name="TextBox 26">
            <a:extLst>
              <a:ext uri="{FF2B5EF4-FFF2-40B4-BE49-F238E27FC236}">
                <a16:creationId xmlns:a16="http://schemas.microsoft.com/office/drawing/2014/main" id="{A3E92FEC-DE04-5C49-A308-F9916755DB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8005" y="2409825"/>
            <a:ext cx="317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8</a:t>
            </a:r>
          </a:p>
        </p:txBody>
      </p:sp>
      <p:sp>
        <p:nvSpPr>
          <p:cNvPr id="25" name="TextBox 27">
            <a:extLst>
              <a:ext uri="{FF2B5EF4-FFF2-40B4-BE49-F238E27FC236}">
                <a16:creationId xmlns:a16="http://schemas.microsoft.com/office/drawing/2014/main" id="{7BB09E04-DF2A-C94D-ACE6-6A3FCCA8B6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8005" y="1960563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9</a:t>
            </a:r>
          </a:p>
        </p:txBody>
      </p:sp>
      <p:sp>
        <p:nvSpPr>
          <p:cNvPr id="26" name="TextBox 28">
            <a:extLst>
              <a:ext uri="{FF2B5EF4-FFF2-40B4-BE49-F238E27FC236}">
                <a16:creationId xmlns:a16="http://schemas.microsoft.com/office/drawing/2014/main" id="{CFEB652D-2339-4D4B-936F-08EF26C69F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8155" y="1544638"/>
            <a:ext cx="4254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10</a:t>
            </a:r>
          </a:p>
        </p:txBody>
      </p:sp>
      <p:sp>
        <p:nvSpPr>
          <p:cNvPr id="27" name="TextBox 29">
            <a:extLst>
              <a:ext uri="{FF2B5EF4-FFF2-40B4-BE49-F238E27FC236}">
                <a16:creationId xmlns:a16="http://schemas.microsoft.com/office/drawing/2014/main" id="{46E91CB3-6477-A24F-92FA-D45563E458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83930" y="5915025"/>
            <a:ext cx="3190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x</a:t>
            </a:r>
          </a:p>
        </p:txBody>
      </p:sp>
      <p:sp>
        <p:nvSpPr>
          <p:cNvPr id="28" name="TextBox 30">
            <a:extLst>
              <a:ext uri="{FF2B5EF4-FFF2-40B4-BE49-F238E27FC236}">
                <a16:creationId xmlns:a16="http://schemas.microsoft.com/office/drawing/2014/main" id="{09A4CDC8-D4BA-9D48-B39C-CDDA79CDAB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4218" y="1169988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y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E42FFD7-06D2-1F4B-9637-E8B694AC224A}"/>
              </a:ext>
            </a:extLst>
          </p:cNvPr>
          <p:cNvCxnSpPr/>
          <p:nvPr/>
        </p:nvCxnSpPr>
        <p:spPr>
          <a:xfrm>
            <a:off x="10636243" y="6122988"/>
            <a:ext cx="552450" cy="0"/>
          </a:xfrm>
          <a:prstGeom prst="straightConnector1">
            <a:avLst/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942939C-C1D8-E246-B481-FAA647071C84}"/>
              </a:ext>
            </a:extLst>
          </p:cNvPr>
          <p:cNvCxnSpPr/>
          <p:nvPr/>
        </p:nvCxnSpPr>
        <p:spPr>
          <a:xfrm flipV="1">
            <a:off x="6018205" y="1527175"/>
            <a:ext cx="0" cy="481013"/>
          </a:xfrm>
          <a:prstGeom prst="straightConnector1">
            <a:avLst/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F2C493A9-660F-C24B-AE10-772063B7D9BF}"/>
              </a:ext>
            </a:extLst>
          </p:cNvPr>
          <p:cNvSpPr txBox="1"/>
          <p:nvPr/>
        </p:nvSpPr>
        <p:spPr>
          <a:xfrm>
            <a:off x="665018" y="1681163"/>
            <a:ext cx="396635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 the grid I have drawn a red dot.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If I look at the 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x-axis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first, I can see it is 2 points along.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Then looking at the 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y-axis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I can see it is 9 points up.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 we would describe the position as (2,9). This means 2 across and 9 up.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FEA133E-DBCF-0248-8EA1-17B893B0D65D}"/>
              </a:ext>
            </a:extLst>
          </p:cNvPr>
          <p:cNvSpPr/>
          <p:nvPr/>
        </p:nvSpPr>
        <p:spPr>
          <a:xfrm>
            <a:off x="6897779" y="2000229"/>
            <a:ext cx="233912" cy="20839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>
            <a:extLst>
              <a:ext uri="{FF2B5EF4-FFF2-40B4-BE49-F238E27FC236}">
                <a16:creationId xmlns:a16="http://schemas.microsoft.com/office/drawing/2014/main" id="{B4B13BBD-D58B-A94D-8EF6-C80626A147D2}"/>
              </a:ext>
            </a:extLst>
          </p:cNvPr>
          <p:cNvSpPr/>
          <p:nvPr/>
        </p:nvSpPr>
        <p:spPr>
          <a:xfrm>
            <a:off x="6005505" y="6002455"/>
            <a:ext cx="1003771" cy="166575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Down Arrow 31">
            <a:extLst>
              <a:ext uri="{FF2B5EF4-FFF2-40B4-BE49-F238E27FC236}">
                <a16:creationId xmlns:a16="http://schemas.microsoft.com/office/drawing/2014/main" id="{F97B2D29-8147-B64F-93A9-0998B03C4BFB}"/>
              </a:ext>
            </a:extLst>
          </p:cNvPr>
          <p:cNvSpPr/>
          <p:nvPr/>
        </p:nvSpPr>
        <p:spPr>
          <a:xfrm rot="10800000">
            <a:off x="6873867" y="2124771"/>
            <a:ext cx="196203" cy="395218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" name="Audio Recording 26 Feb 2021 at 11:50:34" descr="Audio Recording 26 Feb 2021 at 11:50:34">
            <a:hlinkClick r:id="" action="ppaction://media"/>
            <a:extLst>
              <a:ext uri="{FF2B5EF4-FFF2-40B4-BE49-F238E27FC236}">
                <a16:creationId xmlns:a16="http://schemas.microsoft.com/office/drawing/2014/main" id="{3FFB26D5-86B4-7448-ABD0-FB4B55CE922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429860" y="498477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167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16" fill="hold"/>
                                        <p:tgtEl>
                                          <p:spTgt spid="3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3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2FA58-51CA-E94E-9992-4F03D3F5C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Today’s Task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B09A57-756C-4F4F-8145-78D950D90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Today you will have chance to practice this yourself with someone at home.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 the grid I have given you, place a small item down and ask someone in your house to describe its position. Then swap over.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You can write your ideas down if you want but the main aim for today is to practice saying the positions correctly.</a:t>
            </a:r>
          </a:p>
        </p:txBody>
      </p:sp>
      <p:pic>
        <p:nvPicPr>
          <p:cNvPr id="4" name="Audio Recording 26 Feb 2021 at 11:50:59" descr="Audio Recording 26 Feb 2021 at 11:50:59">
            <a:hlinkClick r:id="" action="ppaction://media"/>
            <a:extLst>
              <a:ext uri="{FF2B5EF4-FFF2-40B4-BE49-F238E27FC236}">
                <a16:creationId xmlns:a16="http://schemas.microsoft.com/office/drawing/2014/main" id="{23749258-60E2-C94A-BBAE-DA6A40641CF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541000" y="681037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615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11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503</Words>
  <Application>Microsoft Office PowerPoint</Application>
  <PresentationFormat>Widescreen</PresentationFormat>
  <Paragraphs>168</Paragraphs>
  <Slides>8</Slides>
  <Notes>0</Notes>
  <HiddenSlides>0</HiddenSlides>
  <MMClips>7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Twinkl</vt:lpstr>
      <vt:lpstr>Office Theme</vt:lpstr>
      <vt:lpstr>Learning Intention  To describe a position</vt:lpstr>
      <vt:lpstr>Describing Positions </vt:lpstr>
      <vt:lpstr>Here is our grid</vt:lpstr>
      <vt:lpstr>Along the corridor and up the stairs.</vt:lpstr>
      <vt:lpstr>Where is this item?</vt:lpstr>
      <vt:lpstr>Let’s try another</vt:lpstr>
      <vt:lpstr>Let’s try one more</vt:lpstr>
      <vt:lpstr>Today’s Task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Intention – To describe a position</dc:title>
  <dc:creator>Watson, Craig</dc:creator>
  <cp:lastModifiedBy>Conroy, Bekki</cp:lastModifiedBy>
  <cp:revision>5</cp:revision>
  <dcterms:created xsi:type="dcterms:W3CDTF">2021-02-26T11:30:27Z</dcterms:created>
  <dcterms:modified xsi:type="dcterms:W3CDTF">2021-03-02T13:52:38Z</dcterms:modified>
</cp:coreProperties>
</file>