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266" r:id="rId2"/>
    <p:sldId id="267" r:id="rId3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5C8F4"/>
    <a:srgbClr val="805799"/>
    <a:srgbClr val="28235B"/>
    <a:srgbClr val="D93627"/>
    <a:srgbClr val="F36639"/>
    <a:srgbClr val="FFEA39"/>
    <a:srgbClr val="679940"/>
    <a:srgbClr val="C0E7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5" autoAdjust="0"/>
    <p:restoredTop sz="93773" autoAdjust="0"/>
  </p:normalViewPr>
  <p:slideViewPr>
    <p:cSldViewPr snapToGrid="0">
      <p:cViewPr varScale="1">
        <p:scale>
          <a:sx n="69" d="100"/>
          <a:sy n="69" d="100"/>
        </p:scale>
        <p:origin x="1248" y="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28FA4F-DEA3-4F8A-9950-6353BF572D4A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12D5AB-4541-4AE9-96E8-D732873C51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8699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899D-1EDC-48F5-B466-64C1635A35E8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ED77-E64C-4393-BB24-5EDA95E8A2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1134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899D-1EDC-48F5-B466-64C1635A35E8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ED77-E64C-4393-BB24-5EDA95E8A2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0581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899D-1EDC-48F5-B466-64C1635A35E8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ED77-E64C-4393-BB24-5EDA95E8A2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4523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899D-1EDC-48F5-B466-64C1635A35E8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ED77-E64C-4393-BB24-5EDA95E8A2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6221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899D-1EDC-48F5-B466-64C1635A35E8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ED77-E64C-4393-BB24-5EDA95E8A2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7468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899D-1EDC-48F5-B466-64C1635A35E8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ED77-E64C-4393-BB24-5EDA95E8A2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3669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899D-1EDC-48F5-B466-64C1635A35E8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ED77-E64C-4393-BB24-5EDA95E8A2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1183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899D-1EDC-48F5-B466-64C1635A35E8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ED77-E64C-4393-BB24-5EDA95E8A2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5328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899D-1EDC-48F5-B466-64C1635A35E8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ED77-E64C-4393-BB24-5EDA95E8A2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2199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899D-1EDC-48F5-B466-64C1635A35E8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ED77-E64C-4393-BB24-5EDA95E8A2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4079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899D-1EDC-48F5-B466-64C1635A35E8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ED77-E64C-4393-BB24-5EDA95E8A2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6300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B2899D-1EDC-48F5-B466-64C1635A35E8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81ED77-E64C-4393-BB24-5EDA95E8A2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637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BC8E0F3-2BC8-8F44-AA65-9ACA92B600B4}"/>
              </a:ext>
            </a:extLst>
          </p:cNvPr>
          <p:cNvSpPr txBox="1"/>
          <p:nvPr/>
        </p:nvSpPr>
        <p:spPr>
          <a:xfrm>
            <a:off x="0" y="0"/>
            <a:ext cx="990600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Focus: </a:t>
            </a:r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air</a:t>
            </a:r>
            <a:endParaRPr lang="en-GB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ake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 curve, go up to the top, come back down and flick </a:t>
            </a: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start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at the top, come down and flick. Lift and dot </a:t>
            </a: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tart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at the top, come down, bounce back up and over</a:t>
            </a:r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31632" t="36648" r="62511" b="56155"/>
          <a:stretch/>
        </p:blipFill>
        <p:spPr>
          <a:xfrm>
            <a:off x="526472" y="969061"/>
            <a:ext cx="1745673" cy="1206102"/>
          </a:xfrm>
          <a:prstGeom prst="rect">
            <a:avLst/>
          </a:prstGeom>
        </p:spPr>
      </p:pic>
      <p:sp>
        <p:nvSpPr>
          <p:cNvPr id="16" name="Arc 15"/>
          <p:cNvSpPr/>
          <p:nvPr/>
        </p:nvSpPr>
        <p:spPr>
          <a:xfrm rot="18659057">
            <a:off x="726735" y="1037148"/>
            <a:ext cx="1338216" cy="1880542"/>
          </a:xfrm>
          <a:prstGeom prst="arc">
            <a:avLst>
              <a:gd name="adj1" fmla="val 15564625"/>
              <a:gd name="adj2" fmla="val 17507758"/>
            </a:avLst>
          </a:prstGeom>
          <a:ln w="381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1335336" y="1330027"/>
            <a:ext cx="0" cy="36021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1667845" y="1330027"/>
            <a:ext cx="0" cy="36021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Audio 1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080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1290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2759"/>
    </mc:Choice>
    <mc:Fallback>
      <p:transition spd="slow" advTm="227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31419" t="57860" r="61660" b="19791"/>
          <a:stretch/>
        </p:blipFill>
        <p:spPr>
          <a:xfrm>
            <a:off x="2272145" y="2947105"/>
            <a:ext cx="1995056" cy="36217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BC8E0F3-2BC8-8F44-AA65-9ACA92B600B4}"/>
              </a:ext>
            </a:extLst>
          </p:cNvPr>
          <p:cNvSpPr txBox="1"/>
          <p:nvPr/>
        </p:nvSpPr>
        <p:spPr>
          <a:xfrm>
            <a:off x="0" y="0"/>
            <a:ext cx="9906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Your turn! Write </a:t>
            </a: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air</a:t>
            </a: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in your book using the lines.</a:t>
            </a:r>
          </a:p>
          <a:p>
            <a:endParaRPr 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Then try</a:t>
            </a: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2366298" y="3878488"/>
            <a:ext cx="71323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2366298" y="3241511"/>
            <a:ext cx="71323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2366298" y="5139248"/>
            <a:ext cx="71323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2366298" y="4488088"/>
            <a:ext cx="71323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2366298" y="5721477"/>
            <a:ext cx="71323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2366298" y="6386494"/>
            <a:ext cx="71323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5"/>
          <a:srcRect l="31632" t="36648" r="62511" b="56155"/>
          <a:stretch/>
        </p:blipFill>
        <p:spPr>
          <a:xfrm>
            <a:off x="526472" y="969061"/>
            <a:ext cx="1745673" cy="1206102"/>
          </a:xfrm>
          <a:prstGeom prst="rect">
            <a:avLst/>
          </a:prstGeom>
        </p:spPr>
      </p:pic>
      <p:sp>
        <p:nvSpPr>
          <p:cNvPr id="25" name="Arc 24"/>
          <p:cNvSpPr/>
          <p:nvPr/>
        </p:nvSpPr>
        <p:spPr>
          <a:xfrm rot="18659057">
            <a:off x="726735" y="1037148"/>
            <a:ext cx="1338216" cy="1880542"/>
          </a:xfrm>
          <a:prstGeom prst="arc">
            <a:avLst>
              <a:gd name="adj1" fmla="val 15564625"/>
              <a:gd name="adj2" fmla="val 17507758"/>
            </a:avLst>
          </a:prstGeom>
          <a:ln w="381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1335336" y="1330027"/>
            <a:ext cx="0" cy="36021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1667845" y="1330027"/>
            <a:ext cx="0" cy="36021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Audio 1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080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9329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738"/>
    </mc:Choice>
    <mc:Fallback>
      <p:transition spd="slow" advTm="137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682</TotalTime>
  <Words>65</Words>
  <Application>Microsoft Office PowerPoint</Application>
  <PresentationFormat>A4 Paper (210x297 mm)</PresentationFormat>
  <Paragraphs>14</Paragraphs>
  <Slides>2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Thom, Shona</dc:creator>
  <cp:lastModifiedBy>Thom, Shona</cp:lastModifiedBy>
  <cp:revision>79</cp:revision>
  <dcterms:created xsi:type="dcterms:W3CDTF">2021-01-12T12:51:38Z</dcterms:created>
  <dcterms:modified xsi:type="dcterms:W3CDTF">2021-02-09T13:55:04Z</dcterms:modified>
</cp:coreProperties>
</file>