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A740-E77E-4139-99F5-972BC495F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92407-B6C7-46F9-8C02-CB2BC9A76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CD3C-6979-41C2-BCBC-62D21292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728F-417A-456D-9D41-6DFB9239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1590-2EAD-4870-AA66-31FC7117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0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F202-6D1B-4BFC-A4C2-2740B0A6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08CA4-122F-4C65-A233-B4D8D35C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F77-1F9E-42D0-80DE-002C9208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9087-BA06-4969-A50F-10A6D497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D8B4-B721-4273-B6FF-1C78402A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8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5801A-6A3B-485A-B958-408333B5E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1E0F6-7FE8-4A43-B063-B11399415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B02A-A8E4-4D1A-85D4-CF0AA5F9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3668-E48C-435E-A32E-88571BF4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2FF2-033F-4945-8404-E71D32F6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569C-4FB2-4C27-A7D2-6FF660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C1C7-CA28-4CA1-8D62-2FA2F25A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B16A-2EA8-4B14-BC7D-8F968F9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3056D-118D-43CE-927A-9C77B4DB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8F47D-419B-4D1F-8558-5565CD51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2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831C-9FE6-4BC1-85AE-92F490EE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02AA7-0644-426A-B586-ED07EF49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5554-15D8-49D2-B797-3D4E0FF2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330BA-84D0-4EF9-AB34-10EF3458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C5FC2-BDE0-4EF3-99F3-82C8FE21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FBD0-ACEF-4F73-8712-CDA35033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3EEE-94EB-4CF3-AC7D-AC683AC5E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3B448-AA3C-43D8-AB88-5EE22B3A8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593FD-225E-4C12-BF0C-B70EECDD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1EB39-138F-4B8C-8A12-D6F26024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BE54A-0DE9-40A4-8F61-F9D4228D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469-5C9E-4FF6-8DAB-0FE33B17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8FD2-D33C-417A-A083-5CC0E272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A736B-5E46-4BEC-AD60-47517756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1F698-BA84-49F1-9547-583895395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654B-CC04-4590-BB52-7C384347C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0BFA2-2C2F-475E-B46A-ABE96988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996A5-5BDF-4555-AB7D-5C8C9440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0D405-6DB1-42F4-9019-FEB80D10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B0EE-B77F-4DCD-9445-44481F7A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B9F6E-D02D-4F9D-99D7-EEF698F0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4D9BC-FFA0-405F-9E7B-9ADB85A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33F5A-0680-442D-BB30-D4EAA9BA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6A72F-1DD3-4942-A2C5-F94726B1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5FFD2-7FD1-4079-8C9A-AD9A8667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35C18-E402-44F8-ACAA-B4167707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6752-42D6-4F53-AA7D-292ACA52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8272-5F91-43B9-945E-4F0DB651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5799-D1E8-4EE7-A398-72FC64E3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D1988-2E12-43B6-9B35-5D4EF9F8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6071-FFED-4349-850C-1EB8749A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FBD8-2E88-4609-8A99-4A7B26C8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64E6-BFC3-46AA-9CD7-6AFEA8A0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2B259-2BE9-43E3-9279-664382E6A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88A78-7C0D-4FC2-892D-7DDB50785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8D5C2-772C-4DC7-8F04-FA99F91C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7DD86-9B40-469F-8DD6-F28961DC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D927-BF92-4750-B9B0-B69F8CF0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6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971EE-CE0A-4285-A7DE-952E5FF1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B729C-25A5-4F59-B77E-A9A371052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2C54-3463-4F72-A5AB-FB0558663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C030-93AE-4E9E-89DF-C64E35F69DD3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D8AF-0F04-410E-9308-44B88F436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4AC1-EA2F-495C-BFC8-1A4402327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10B0-FF7F-4306-BDB0-F1FFAF69D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542235-5D97-4AD4-9B54-00D4BD840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26" y="2502109"/>
            <a:ext cx="9144000" cy="1248257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r>
              <a:rPr lang="en-GB" sz="16000" dirty="0">
                <a:latin typeface="Arial" panose="020B0604020202020204" pitchFamily="34" charset="0"/>
                <a:cs typeface="Arial" panose="020B0604020202020204" pitchFamily="34" charset="0"/>
              </a:rPr>
              <a:t>The Great Kapok Tree</a:t>
            </a:r>
          </a:p>
          <a:p>
            <a:endParaRPr lang="en-GB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0" dirty="0">
                <a:latin typeface="Arial" panose="020B0604020202020204" pitchFamily="34" charset="0"/>
                <a:cs typeface="Arial" panose="020B0604020202020204" pitchFamily="34" charset="0"/>
              </a:rPr>
              <a:t>Questions to think about</a:t>
            </a:r>
          </a:p>
          <a:p>
            <a:r>
              <a:rPr lang="en-GB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AE752F-4254-4921-826C-4A9DE873D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235" y="5642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82DAEE-F266-41D5-8734-CD0EFF731BF9}"/>
              </a:ext>
            </a:extLst>
          </p:cNvPr>
          <p:cNvSpPr txBox="1">
            <a:spLocks/>
          </p:cNvSpPr>
          <p:nvPr/>
        </p:nvSpPr>
        <p:spPr>
          <a:xfrm>
            <a:off x="4183877" y="2766218"/>
            <a:ext cx="674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3F70E7-31D5-4C3E-90DB-9C86DBD1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43" y="4237626"/>
            <a:ext cx="674797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the man dreaming about?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Why have these animals surrounded him?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are the animals saying to each other?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are the animals saying to the man?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75724-A7A8-4DC9-BC16-7E8F59D35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49" t="17695" r="35746" b="15007"/>
          <a:stretch/>
        </p:blipFill>
        <p:spPr>
          <a:xfrm>
            <a:off x="409432" y="1122527"/>
            <a:ext cx="3548418" cy="461294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686816-BAFB-4D89-9839-54AF70CA0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4863" y="6013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52</Words>
  <Application>Microsoft Office PowerPoint</Application>
  <PresentationFormat>Widescreen</PresentationFormat>
  <Paragraphs>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What is the man dreaming about?  Why have these animals surrounded him?  What are the animals saying to each other?  What are the animals saying to the man?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6</cp:revision>
  <dcterms:created xsi:type="dcterms:W3CDTF">2021-01-22T15:41:39Z</dcterms:created>
  <dcterms:modified xsi:type="dcterms:W3CDTF">2021-01-22T18:03:25Z</dcterms:modified>
</cp:coreProperties>
</file>