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4" r:id="rId3"/>
    <p:sldId id="260" r:id="rId4"/>
    <p:sldId id="258" r:id="rId5"/>
    <p:sldId id="257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4" r:id="rId16"/>
    <p:sldId id="27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80" r:id="rId25"/>
    <p:sldId id="279" r:id="rId26"/>
    <p:sldId id="281" r:id="rId27"/>
    <p:sldId id="282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3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D5AB-4541-4AE9-96E8-D732873C51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4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D5AB-4541-4AE9-96E8-D732873C51E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3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3563" y="350982"/>
            <a:ext cx="2694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9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35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Antarctica?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327" y="505691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8057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GB" b="1" u="sng" dirty="0">
              <a:solidFill>
                <a:srgbClr val="8057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275" y="4872245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D93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b="1" u="sng" dirty="0">
              <a:solidFill>
                <a:srgbClr val="D936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4384" y="2782199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282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</a:t>
            </a:r>
            <a:endParaRPr lang="en-GB" b="1" u="sng" dirty="0">
              <a:solidFill>
                <a:srgbClr val="282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482" y="584668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45C8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en-GB" b="1" u="sng" dirty="0">
              <a:solidFill>
                <a:srgbClr val="45C8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3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506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is the coldest continent because it is a polar region.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is at the bottom of the map at the South Pole.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other pole called?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327" y="505691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8057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GB" b="1" u="sng" dirty="0">
              <a:solidFill>
                <a:srgbClr val="8057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275" y="4872245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D93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b="1" u="sng" dirty="0">
              <a:solidFill>
                <a:srgbClr val="D936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4384" y="2782199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282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</a:t>
            </a:r>
            <a:endParaRPr lang="en-GB" b="1" u="sng" dirty="0">
              <a:solidFill>
                <a:srgbClr val="282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482" y="584668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45C8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en-GB" b="1" u="sng" dirty="0">
              <a:solidFill>
                <a:srgbClr val="45C8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81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80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is so cold because it is far away from the Equator, an invisible line around the middle of the globe.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warmest places are on the Equator and the coldest places are the furthest away.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" y="1049466"/>
            <a:ext cx="4363030" cy="27324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3992" y="316813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en-GB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243" y="1049467"/>
            <a:ext cx="5304192" cy="27324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770" y="3815704"/>
            <a:ext cx="5796540" cy="303818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810327" y="5334797"/>
            <a:ext cx="6049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93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facts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5000 people live there temporarily (scientists and researchers).</a:t>
            </a: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think this is the same as or different to Africa?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1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facts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no countries in Antarctica.</a:t>
            </a: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think this is the same as or different to Africa?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0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facts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no trees growing in Antarctica because it is too cold.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think this is the same as or different to Africa?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906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Antarctica facts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There are lots of icebergs in Africa.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Do you think this is the same as or different to Africa?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5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facts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These animals live in Antarctica.</a:t>
            </a: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penguin    Antarctic petrel     albatross             seal      orca (killer whale)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think this is the same as or different to Africa?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31111"/>
          <a:stretch>
            <a:fillRect/>
          </a:stretch>
        </p:blipFill>
        <p:spPr bwMode="auto">
          <a:xfrm>
            <a:off x="0" y="1403928"/>
            <a:ext cx="1418106" cy="23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r="13123"/>
          <a:stretch>
            <a:fillRect/>
          </a:stretch>
        </p:blipFill>
        <p:spPr bwMode="auto">
          <a:xfrm>
            <a:off x="5694358" y="1403926"/>
            <a:ext cx="2017125" cy="23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>
            <a:fillRect/>
          </a:stretch>
        </p:blipFill>
        <p:spPr bwMode="auto">
          <a:xfrm>
            <a:off x="3587989" y="1403926"/>
            <a:ext cx="2042854" cy="23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r="20441"/>
          <a:stretch>
            <a:fillRect/>
          </a:stretch>
        </p:blipFill>
        <p:spPr bwMode="auto">
          <a:xfrm>
            <a:off x="1481620" y="1403926"/>
            <a:ext cx="2042854" cy="23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33443" r="12863" b="5878"/>
          <a:stretch/>
        </p:blipFill>
        <p:spPr bwMode="auto">
          <a:xfrm>
            <a:off x="7826455" y="1403926"/>
            <a:ext cx="2065690" cy="23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0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 The answer is on the next page.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is the coldest place on earth.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/ False</a:t>
            </a:r>
          </a:p>
        </p:txBody>
      </p:sp>
    </p:spTree>
    <p:extLst>
      <p:ext uri="{BB962C8B-B14F-4D97-AF65-F5344CB8AC3E}">
        <p14:creationId xmlns:p14="http://schemas.microsoft.com/office/powerpoint/2010/main" val="4104239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 Next question is on the next page.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is the coldest place on earth. </a:t>
            </a:r>
          </a:p>
          <a:p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/ False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581" y="2881745"/>
            <a:ext cx="120073" cy="11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7274" y="2697018"/>
            <a:ext cx="143162" cy="3186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99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50982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 is one of seven continents. How many others can you name?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 The answer is on the next page.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millions of trees and plants in Antarctica.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/ False</a:t>
            </a:r>
          </a:p>
        </p:txBody>
      </p:sp>
    </p:spTree>
    <p:extLst>
      <p:ext uri="{BB962C8B-B14F-4D97-AF65-F5344CB8AC3E}">
        <p14:creationId xmlns:p14="http://schemas.microsoft.com/office/powerpoint/2010/main" val="3649242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 Next question is on the next page.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millions of trees and plants in Antarctica.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/ </a:t>
            </a:r>
            <a:r>
              <a:rPr lang="en-US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708726" y="2890982"/>
            <a:ext cx="120073" cy="11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833419" y="2706255"/>
            <a:ext cx="143162" cy="3186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71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 The answer is on the next page.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lot of people live in this continent.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/ False</a:t>
            </a:r>
          </a:p>
        </p:txBody>
      </p:sp>
    </p:spTree>
    <p:extLst>
      <p:ext uri="{BB962C8B-B14F-4D97-AF65-F5344CB8AC3E}">
        <p14:creationId xmlns:p14="http://schemas.microsoft.com/office/powerpoint/2010/main" val="394596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39"/>
            <a:ext cx="990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 task!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lot of people live in this continent.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True / </a:t>
            </a:r>
            <a:r>
              <a:rPr lang="en-US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708726" y="2890982"/>
            <a:ext cx="120073" cy="11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833419" y="2706255"/>
            <a:ext cx="143162" cy="3186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0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80" t="43001" r="19915" b="12793"/>
          <a:stretch/>
        </p:blipFill>
        <p:spPr>
          <a:xfrm>
            <a:off x="1256456" y="1554376"/>
            <a:ext cx="7393088" cy="4048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239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would you like to visit in Antarctica?</a:t>
            </a:r>
            <a:endParaRPr lang="en-US" sz="3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179" y="5603188"/>
            <a:ext cx="4692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 ice sheet: this is on top of the water and can grow as the sea freezes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288" y="1092711"/>
            <a:ext cx="469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Erebus: an active volcano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288" y="5603187"/>
            <a:ext cx="4692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282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Lockroy: has a museum and penguins live nearby. Ships can sail here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179" y="778679"/>
            <a:ext cx="4692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5C8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Chapel of the Snow: a Christian place of worship</a:t>
            </a:r>
          </a:p>
        </p:txBody>
      </p:sp>
    </p:spTree>
    <p:extLst>
      <p:ext uri="{BB962C8B-B14F-4D97-AF65-F5344CB8AC3E}">
        <p14:creationId xmlns:p14="http://schemas.microsoft.com/office/powerpoint/2010/main" val="228135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799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rather live here…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6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799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</a:p>
          <a:p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or here?</a:t>
            </a:r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6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7997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same and different about Antarctica and Africa?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would you rather live? Why?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043"/>
            <a:ext cx="5246255" cy="2951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18" y="3281988"/>
            <a:ext cx="4402282" cy="29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5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75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Asia?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8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16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Africa?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2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083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Europe?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0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35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Australia?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7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840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South America?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327" y="505691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8057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GB" b="1" u="sng" dirty="0">
              <a:solidFill>
                <a:srgbClr val="8057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8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801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North America?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327" y="505691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8057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GB" b="1" u="sng" dirty="0">
              <a:solidFill>
                <a:srgbClr val="8057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275" y="4872245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D93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b="1" u="sng" dirty="0">
              <a:solidFill>
                <a:srgbClr val="D936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2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35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Continents recap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you find Antarctica? Answer on the next page!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0" y="1077179"/>
            <a:ext cx="8955800" cy="5608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142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679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b="1" u="sng" dirty="0">
              <a:solidFill>
                <a:srgbClr val="679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727" y="3953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E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b="1" u="sng" dirty="0">
              <a:solidFill>
                <a:srgbClr val="FFE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5127" y="21289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366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b="1" u="sng" dirty="0">
              <a:solidFill>
                <a:srgbClr val="F366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327" y="505691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8057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GB" b="1" u="sng" dirty="0">
              <a:solidFill>
                <a:srgbClr val="8057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275" y="4872245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D93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b="1" u="sng" dirty="0">
              <a:solidFill>
                <a:srgbClr val="D936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4384" y="2782199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282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</a:t>
            </a:r>
            <a:endParaRPr lang="en-GB" b="1" u="sng" dirty="0">
              <a:solidFill>
                <a:srgbClr val="282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87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597</Words>
  <Application>Microsoft Office PowerPoint</Application>
  <PresentationFormat>A4 Paper (210x297 mm)</PresentationFormat>
  <Paragraphs>168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Thom, Shona</cp:lastModifiedBy>
  <cp:revision>7</cp:revision>
  <dcterms:created xsi:type="dcterms:W3CDTF">2021-01-12T12:51:38Z</dcterms:created>
  <dcterms:modified xsi:type="dcterms:W3CDTF">2021-01-12T14:25:01Z</dcterms:modified>
</cp:coreProperties>
</file>