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D0A7-757E-4196-AD91-184BD4BF7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AB4E6-793F-4999-95F5-00B1515CC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AD96-AC60-4B4B-9A08-134947D4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5890D-8894-48D2-80D0-42192584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1E98-2621-4ABF-AD9D-1EA29AC3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6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5245-8051-4245-8742-6AB2FA18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9CE18-F1AF-48AD-8564-8CDBED3B9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96248-DCA1-4620-9819-55885196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FBCF-07C3-4B28-9830-84B644A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AD67-AB19-4C02-B125-2D1F37CA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8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E60E1-46D2-4C29-9EF9-34F93059C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7EF59-1714-491E-811E-D5FB4B7C3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C9716-9F21-4033-85F2-437265A4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B25DC-944B-425F-AD8B-F2999794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EAD4F-CB8C-4B2B-8483-0BF0FAE4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6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727A-BF40-483E-B4D1-E7E4E36B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B2F1-2821-4515-9D08-AC962109C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C1D4-3C6B-49E1-BE93-FF526F24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FF2F-D8CD-4573-B4F2-08258C2C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28FA7-B953-4678-BED8-22F1E455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2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9197-0096-4279-8670-26156101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C32A-3305-4A9E-8CB5-B3FA8B12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3424-815D-454D-9BCD-106D3665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67D-F88F-4008-92BD-0E2C023B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0495-4EBE-4759-BEFB-E021B8F5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1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69A-3D07-4B5A-9188-395BE8D1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ECA65-0698-47A6-9D89-B1474BEB6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01A53-67F6-4A5C-9138-ECBD2359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C4484-0F85-46E2-BDFB-64969531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D1370-2D0B-4DBD-8D97-3513912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8E86C-DBA0-406D-979E-DB115969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9285-EE8C-4D69-AD02-00D6124A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C0FF-ECB0-4885-A939-AAD4DB30F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3CBF1-EC0D-4F89-B158-A0855A287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D335F-3AD2-4E29-9144-2DCC3674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98F08-3B12-4EC7-95E5-067303F54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390E4-DC81-486E-9906-4B70CF9D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CFC9F-FE95-4BEC-A3A6-1717FED9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89954-7290-4997-B3DA-77DCF252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56A5-6ED8-4B72-BBCB-D92EC9C6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1583-4AE4-4137-AFB1-DBF2889B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98A48-AEA4-42EF-BEBF-02A1BA86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AC21-4930-4EBA-BA8A-73653E54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CC79D-E0A1-490B-8424-0DC353F3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C6BAB-71A3-48FA-8E9F-15A3557B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25E74-2C37-4DEE-BC7E-1F74480D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2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EA5A-594E-44EB-8897-19D94D14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E8672-4555-4F88-AD08-98204294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379CB-B80D-478D-81B3-67F0B3F84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5AD13-D8DA-47D3-9CEA-1C8719DC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61C3B-9E3B-4341-BD9E-E2D06997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6A93-6C8B-4CBF-A0BF-0C236495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6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6774-9065-49A2-AD57-34F9486B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4AA32-7FB0-4863-A99D-64B4AFBE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008CF-025A-443C-8EC8-B68D63510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46881-C903-4B0C-A03B-C9409BA0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D14CF-FA8F-49C2-9E6D-7D478AF7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BB2E0-9C9C-47CC-83EB-DE59582F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B0EF7-FB83-4896-93AD-E8BDDDB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E0ADA-D28F-47AC-9100-CADF51704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67B58-DB6D-4AFA-843F-39BEE6839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3656-5F7F-4D6F-9373-D3A2FFA01BF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C4C0-8406-4416-9BDF-CE136675F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B82F-907C-42E7-944D-0EC28CA32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41C1-4D7C-4EFE-8445-42193ACC8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9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7BB2DC-01E5-443B-8E90-C7F4299DE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6" t="18856" r="34923" b="19985"/>
          <a:stretch/>
        </p:blipFill>
        <p:spPr>
          <a:xfrm>
            <a:off x="219781" y="194298"/>
            <a:ext cx="5596539" cy="6365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5580E-50D7-4E5C-B131-B8CCBBA41991}"/>
              </a:ext>
            </a:extLst>
          </p:cNvPr>
          <p:cNvSpPr txBox="1"/>
          <p:nvPr/>
        </p:nvSpPr>
        <p:spPr>
          <a:xfrm>
            <a:off x="6453809" y="490330"/>
            <a:ext cx="4956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Today you are going to read ‘Stuck in the Mud’.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do you think is stuck in the mud?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might you go to get stuck in the mud?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9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AE3DB-DAD1-4DFE-B8C3-52A53D72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062" r="19923" b="21627"/>
          <a:stretch/>
        </p:blipFill>
        <p:spPr>
          <a:xfrm>
            <a:off x="0" y="0"/>
            <a:ext cx="4306957" cy="4775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B3C71-81B8-4F22-AC40-B7C54D27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8" t="19062" r="24004" b="20395"/>
          <a:stretch/>
        </p:blipFill>
        <p:spPr>
          <a:xfrm>
            <a:off x="4347425" y="-1"/>
            <a:ext cx="7844575" cy="4775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C0AC1-FDCF-47DA-8572-5CE0B46844B9}"/>
              </a:ext>
            </a:extLst>
          </p:cNvPr>
          <p:cNvSpPr txBox="1"/>
          <p:nvPr/>
        </p:nvSpPr>
        <p:spPr>
          <a:xfrm>
            <a:off x="46678" y="5067979"/>
            <a:ext cx="6578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might it be muddy?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have the children heard on their walk?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8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EB3B29-17D8-4DE0-8F95-F6CDAEA9D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8" t="19062" r="19999" b="25806"/>
          <a:stretch/>
        </p:blipFill>
        <p:spPr>
          <a:xfrm>
            <a:off x="0" y="0"/>
            <a:ext cx="12192000" cy="6003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D3E43-4715-4468-8C73-589C5FF11594}"/>
              </a:ext>
            </a:extLst>
          </p:cNvPr>
          <p:cNvSpPr txBox="1"/>
          <p:nvPr/>
        </p:nvSpPr>
        <p:spPr>
          <a:xfrm>
            <a:off x="198783" y="6122505"/>
            <a:ext cx="716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has happened to the sheep?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Dad say “Put Floppy on a lead?”</a:t>
            </a:r>
          </a:p>
        </p:txBody>
      </p:sp>
    </p:spTree>
    <p:extLst>
      <p:ext uri="{BB962C8B-B14F-4D97-AF65-F5344CB8AC3E}">
        <p14:creationId xmlns:p14="http://schemas.microsoft.com/office/powerpoint/2010/main" val="6734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446E08-3A1B-4489-B279-1204FA0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7" t="19268" r="22174" b="25205"/>
          <a:stretch/>
        </p:blipFill>
        <p:spPr>
          <a:xfrm>
            <a:off x="556591" y="0"/>
            <a:ext cx="11078817" cy="600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2F8C7-BDD7-4611-BDE1-167E7A99C6C7}"/>
              </a:ext>
            </a:extLst>
          </p:cNvPr>
          <p:cNvSpPr txBox="1"/>
          <p:nvPr/>
        </p:nvSpPr>
        <p:spPr>
          <a:xfrm>
            <a:off x="450574" y="5897768"/>
            <a:ext cx="95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were the children feeling? How do you know?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think they will get the sheep out of the mud?</a:t>
            </a:r>
          </a:p>
        </p:txBody>
      </p:sp>
    </p:spTree>
    <p:extLst>
      <p:ext uri="{BB962C8B-B14F-4D97-AF65-F5344CB8AC3E}">
        <p14:creationId xmlns:p14="http://schemas.microsoft.com/office/powerpoint/2010/main" val="189643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3BCFE2-D5AB-4555-95F8-EDCCED70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6" t="20082" r="20543" b="26559"/>
          <a:stretch/>
        </p:blipFill>
        <p:spPr>
          <a:xfrm>
            <a:off x="1033669" y="0"/>
            <a:ext cx="10124661" cy="5136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EC03C-3447-4B0D-979A-79038C392387}"/>
              </a:ext>
            </a:extLst>
          </p:cNvPr>
          <p:cNvSpPr txBox="1"/>
          <p:nvPr/>
        </p:nvSpPr>
        <p:spPr>
          <a:xfrm>
            <a:off x="516835" y="5459941"/>
            <a:ext cx="848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Dad do to help?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happened when dad went into the mud?</a:t>
            </a:r>
          </a:p>
        </p:txBody>
      </p:sp>
    </p:spTree>
    <p:extLst>
      <p:ext uri="{BB962C8B-B14F-4D97-AF65-F5344CB8AC3E}">
        <p14:creationId xmlns:p14="http://schemas.microsoft.com/office/powerpoint/2010/main" val="419731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987B2-C4BC-4DA9-B3BD-0CF6E7739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9115" r="20544" b="28105"/>
          <a:stretch/>
        </p:blipFill>
        <p:spPr>
          <a:xfrm>
            <a:off x="1528903" y="0"/>
            <a:ext cx="9134193" cy="4558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86D3C-6475-4A6C-AF2B-5A57C12D3744}"/>
              </a:ext>
            </a:extLst>
          </p:cNvPr>
          <p:cNvSpPr txBox="1"/>
          <p:nvPr/>
        </p:nvSpPr>
        <p:spPr>
          <a:xfrm>
            <a:off x="940904" y="5009322"/>
            <a:ext cx="726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happened when Wilma and Chip got into the mud?</a:t>
            </a:r>
          </a:p>
        </p:txBody>
      </p:sp>
    </p:spTree>
    <p:extLst>
      <p:ext uri="{BB962C8B-B14F-4D97-AF65-F5344CB8AC3E}">
        <p14:creationId xmlns:p14="http://schemas.microsoft.com/office/powerpoint/2010/main" val="32178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ACD25-E840-40FB-8FB2-C945BF1D4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3" t="18730" r="20760" b="26171"/>
          <a:stretch/>
        </p:blipFill>
        <p:spPr>
          <a:xfrm>
            <a:off x="596346" y="0"/>
            <a:ext cx="10376454" cy="5486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35CA4-79DC-415A-AC79-DE87E6FD8B11}"/>
              </a:ext>
            </a:extLst>
          </p:cNvPr>
          <p:cNvSpPr txBox="1"/>
          <p:nvPr/>
        </p:nvSpPr>
        <p:spPr>
          <a:xfrm>
            <a:off x="768626" y="5711687"/>
            <a:ext cx="8004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Wilma and Chip do?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Dad do?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they get the sheep out?</a:t>
            </a:r>
          </a:p>
        </p:txBody>
      </p:sp>
    </p:spTree>
    <p:extLst>
      <p:ext uri="{BB962C8B-B14F-4D97-AF65-F5344CB8AC3E}">
        <p14:creationId xmlns:p14="http://schemas.microsoft.com/office/powerpoint/2010/main" val="357204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C65AB-DC9C-49C0-A828-7D9EEB5EF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2" t="19695" r="24239" b="25979"/>
          <a:stretch/>
        </p:blipFill>
        <p:spPr>
          <a:xfrm>
            <a:off x="940903" y="0"/>
            <a:ext cx="9634332" cy="533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17020-D7BE-4B6A-BAF5-752DFB0AD6F7}"/>
              </a:ext>
            </a:extLst>
          </p:cNvPr>
          <p:cNvSpPr txBox="1"/>
          <p:nvPr/>
        </p:nvSpPr>
        <p:spPr>
          <a:xfrm>
            <a:off x="530086" y="5671930"/>
            <a:ext cx="711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happened to Dad’s boot?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went to get the boot?</a:t>
            </a:r>
          </a:p>
        </p:txBody>
      </p:sp>
    </p:spTree>
    <p:extLst>
      <p:ext uri="{BB962C8B-B14F-4D97-AF65-F5344CB8AC3E}">
        <p14:creationId xmlns:p14="http://schemas.microsoft.com/office/powerpoint/2010/main" val="12949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9CCB4-8E03-4DC7-A1CF-88F3E938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7" t="19062" r="50000" b="25527"/>
          <a:stretch/>
        </p:blipFill>
        <p:spPr>
          <a:xfrm>
            <a:off x="-1" y="0"/>
            <a:ext cx="6109743" cy="6361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B7F84-06D8-42DD-81B0-8B4ED6CC22DC}"/>
              </a:ext>
            </a:extLst>
          </p:cNvPr>
          <p:cNvSpPr txBox="1"/>
          <p:nvPr/>
        </p:nvSpPr>
        <p:spPr>
          <a:xfrm>
            <a:off x="6705600" y="609600"/>
            <a:ext cx="4744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are Biff and Chip laughing?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Does Wilma think it’s funny?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think Wilma will get out?</a:t>
            </a:r>
          </a:p>
        </p:txBody>
      </p:sp>
    </p:spTree>
    <p:extLst>
      <p:ext uri="{BB962C8B-B14F-4D97-AF65-F5344CB8AC3E}">
        <p14:creationId xmlns:p14="http://schemas.microsoft.com/office/powerpoint/2010/main" val="785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</cp:revision>
  <dcterms:created xsi:type="dcterms:W3CDTF">2021-01-19T18:29:33Z</dcterms:created>
  <dcterms:modified xsi:type="dcterms:W3CDTF">2021-01-19T18:51:11Z</dcterms:modified>
</cp:coreProperties>
</file>