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75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44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9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5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3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23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10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02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00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7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2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446059" y="3297590"/>
            <a:ext cx="914400" cy="93029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5446059" y="2168645"/>
            <a:ext cx="914400" cy="95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446059" y="111610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0192871" y="4136846"/>
            <a:ext cx="93166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dirty="0" smtClean="0"/>
              <a:t>0</a:t>
            </a:r>
            <a:endParaRPr lang="en-GB" sz="11500" dirty="0"/>
          </a:p>
        </p:txBody>
      </p:sp>
      <p:sp>
        <p:nvSpPr>
          <p:cNvPr id="7" name="TextBox 6"/>
          <p:cNvSpPr txBox="1"/>
          <p:nvPr/>
        </p:nvSpPr>
        <p:spPr>
          <a:xfrm>
            <a:off x="5446059" y="4295525"/>
            <a:ext cx="959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52282" y="4418635"/>
            <a:ext cx="8130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452282" y="3365233"/>
            <a:ext cx="914400" cy="93029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43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38516" y="4430134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138516" y="337433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1138515" y="2318536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138515" y="1271231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138515" y="223926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5499847" y="337433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499847" y="432989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9556376" y="1285601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9578789" y="2314742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9578789" y="332572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9620751" y="437302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46902" y="5280091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08233" y="5236961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8351" y="5188467"/>
            <a:ext cx="7104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Bahnschrift" panose="020B0502040204020203" pitchFamily="34" charset="0"/>
                <a:cs typeface="Arial" panose="020B0604020202020204" pitchFamily="34" charset="0"/>
              </a:rPr>
              <a:t>4</a:t>
            </a:r>
            <a:endParaRPr lang="en-GB" sz="7200" dirty="0"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97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68506" y="306063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268506" y="409157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1268506" y="203050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499848" y="409157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9731190" y="409157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9731190" y="306063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731190" y="202969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9731190" y="99875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397731" y="5122510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50714" y="5122510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77247" y="5122510"/>
            <a:ext cx="6655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Bahnschrift" panose="020B0502040204020203" pitchFamily="34" charset="0"/>
              </a:rPr>
              <a:t>4</a:t>
            </a:r>
            <a:endParaRPr lang="en-GB" sz="66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41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35671" y="4134769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470212" y="4134769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1470212" y="307897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470212" y="2023171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470212" y="967372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9735671" y="307897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572186" y="5041835"/>
            <a:ext cx="7104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Bahnschrift" panose="020B0502040204020203" pitchFamily="34" charset="0"/>
              </a:rPr>
              <a:t>4</a:t>
            </a:r>
            <a:endParaRPr lang="en-GB" sz="7200" dirty="0">
              <a:latin typeface="Bahnschrif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53635" y="504183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64896" y="5088000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6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598459" y="2722673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598459" y="3731459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784104" y="3685134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913329" y="4638525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49325" y="4684691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92906" y="4638525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920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570029" y="227637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5598459" y="1228859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5598459" y="2303467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598459" y="337807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598459" y="4403591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9495544" y="4403591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495544" y="1255853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9495544" y="2281369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9495544" y="3378075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897316" y="2309590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897316" y="3354044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897316" y="4403591"/>
            <a:ext cx="914400" cy="9070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026541" y="5310657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22678" y="526449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597518" y="5264489"/>
            <a:ext cx="7104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Bahnschrift" panose="020B0502040204020203" pitchFamily="34" charset="0"/>
              </a:rPr>
              <a:t>4</a:t>
            </a:r>
            <a:endParaRPr lang="en-GB" sz="72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593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Bahnschrift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Young, Natalie</dc:creator>
  <cp:lastModifiedBy>Young, Natalie</cp:lastModifiedBy>
  <cp:revision>4</cp:revision>
  <dcterms:created xsi:type="dcterms:W3CDTF">2021-02-10T09:33:25Z</dcterms:created>
  <dcterms:modified xsi:type="dcterms:W3CDTF">2021-02-10T09:53:00Z</dcterms:modified>
</cp:coreProperties>
</file>