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BF3AC-E8EC-4569-8549-9B95CD900BBB}" v="3" dt="2021-02-21T21:28:48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beka Conroy" userId="51a4ab323d0a9ab1" providerId="LiveId" clId="{06CBF3AC-E8EC-4569-8549-9B95CD900BBB}"/>
    <pc:docChg chg="custSel addSld delSld modSld">
      <pc:chgData name="Wibeka Conroy" userId="51a4ab323d0a9ab1" providerId="LiveId" clId="{06CBF3AC-E8EC-4569-8549-9B95CD900BBB}" dt="2021-02-21T21:28:50.516" v="212" actId="1076"/>
      <pc:docMkLst>
        <pc:docMk/>
      </pc:docMkLst>
      <pc:sldChg chg="addSp delSp modSp mod">
        <pc:chgData name="Wibeka Conroy" userId="51a4ab323d0a9ab1" providerId="LiveId" clId="{06CBF3AC-E8EC-4569-8549-9B95CD900BBB}" dt="2021-02-21T21:22:22.574" v="18" actId="1076"/>
        <pc:sldMkLst>
          <pc:docMk/>
          <pc:sldMk cId="1411077875" sldId="260"/>
        </pc:sldMkLst>
        <pc:graphicFrameChg chg="add del mod modGraphic">
          <ac:chgData name="Wibeka Conroy" userId="51a4ab323d0a9ab1" providerId="LiveId" clId="{06CBF3AC-E8EC-4569-8549-9B95CD900BBB}" dt="2021-02-21T21:19:51.342" v="4" actId="478"/>
          <ac:graphicFrameMkLst>
            <pc:docMk/>
            <pc:sldMk cId="1411077875" sldId="260"/>
            <ac:graphicFrameMk id="2" creationId="{D50D5C35-9BD5-43F5-A4A6-1261863ED483}"/>
          </ac:graphicFrameMkLst>
        </pc:graphicFrameChg>
        <pc:graphicFrameChg chg="del">
          <ac:chgData name="Wibeka Conroy" userId="51a4ab323d0a9ab1" providerId="LiveId" clId="{06CBF3AC-E8EC-4569-8549-9B95CD900BBB}" dt="2021-02-21T21:19:10.961" v="1" actId="478"/>
          <ac:graphicFrameMkLst>
            <pc:docMk/>
            <pc:sldMk cId="1411077875" sldId="260"/>
            <ac:graphicFrameMk id="6" creationId="{1B429C07-53B3-4CF4-BBBD-3C1001837F9A}"/>
          </ac:graphicFrameMkLst>
        </pc:graphicFrameChg>
        <pc:picChg chg="add del mod modCrop">
          <ac:chgData name="Wibeka Conroy" userId="51a4ab323d0a9ab1" providerId="LiveId" clId="{06CBF3AC-E8EC-4569-8549-9B95CD900BBB}" dt="2021-02-21T21:21:46.758" v="7" actId="478"/>
          <ac:picMkLst>
            <pc:docMk/>
            <pc:sldMk cId="1411077875" sldId="260"/>
            <ac:picMk id="4" creationId="{79E139AD-E910-4BF2-B310-7E983B144680}"/>
          </ac:picMkLst>
        </pc:picChg>
        <pc:picChg chg="add mod modCrop">
          <ac:chgData name="Wibeka Conroy" userId="51a4ab323d0a9ab1" providerId="LiveId" clId="{06CBF3AC-E8EC-4569-8549-9B95CD900BBB}" dt="2021-02-21T21:22:22.574" v="18" actId="1076"/>
          <ac:picMkLst>
            <pc:docMk/>
            <pc:sldMk cId="1411077875" sldId="260"/>
            <ac:picMk id="8" creationId="{64BC88D7-0721-430D-A99E-F2E118B4F203}"/>
          </ac:picMkLst>
        </pc:picChg>
      </pc:sldChg>
      <pc:sldChg chg="addSp delSp modSp new mod">
        <pc:chgData name="Wibeka Conroy" userId="51a4ab323d0a9ab1" providerId="LiveId" clId="{06CBF3AC-E8EC-4569-8549-9B95CD900BBB}" dt="2021-02-21T21:28:50.516" v="212" actId="1076"/>
        <pc:sldMkLst>
          <pc:docMk/>
          <pc:sldMk cId="781515406" sldId="261"/>
        </pc:sldMkLst>
        <pc:spChg chg="mod">
          <ac:chgData name="Wibeka Conroy" userId="51a4ab323d0a9ab1" providerId="LiveId" clId="{06CBF3AC-E8EC-4569-8549-9B95CD900BBB}" dt="2021-02-21T21:27:30.701" v="208" actId="1076"/>
          <ac:spMkLst>
            <pc:docMk/>
            <pc:sldMk cId="781515406" sldId="261"/>
            <ac:spMk id="2" creationId="{BE871B3D-106E-405C-BE26-B8B2B824DA4E}"/>
          </ac:spMkLst>
        </pc:spChg>
        <pc:spChg chg="del mod">
          <ac:chgData name="Wibeka Conroy" userId="51a4ab323d0a9ab1" providerId="LiveId" clId="{06CBF3AC-E8EC-4569-8549-9B95CD900BBB}" dt="2021-02-21T21:24:32.461" v="33" actId="478"/>
          <ac:spMkLst>
            <pc:docMk/>
            <pc:sldMk cId="781515406" sldId="261"/>
            <ac:spMk id="3" creationId="{1CBBBEA9-7CD0-41BA-B612-B25DE99DD638}"/>
          </ac:spMkLst>
        </pc:spChg>
        <pc:spChg chg="add mod">
          <ac:chgData name="Wibeka Conroy" userId="51a4ab323d0a9ab1" providerId="LiveId" clId="{06CBF3AC-E8EC-4569-8549-9B95CD900BBB}" dt="2021-02-21T21:28:39.812" v="210" actId="1076"/>
          <ac:spMkLst>
            <pc:docMk/>
            <pc:sldMk cId="781515406" sldId="261"/>
            <ac:spMk id="4" creationId="{FFA08F6B-8E06-4025-9C34-F64915C241F0}"/>
          </ac:spMkLst>
        </pc:spChg>
        <pc:spChg chg="add mod">
          <ac:chgData name="Wibeka Conroy" userId="51a4ab323d0a9ab1" providerId="LiveId" clId="{06CBF3AC-E8EC-4569-8549-9B95CD900BBB}" dt="2021-02-21T21:28:50.516" v="212" actId="1076"/>
          <ac:spMkLst>
            <pc:docMk/>
            <pc:sldMk cId="781515406" sldId="261"/>
            <ac:spMk id="5" creationId="{DDE5119A-6AF5-4AA9-8B9F-D17E943ABA60}"/>
          </ac:spMkLst>
        </pc:spChg>
      </pc:sldChg>
      <pc:sldChg chg="del">
        <pc:chgData name="Wibeka Conroy" userId="51a4ab323d0a9ab1" providerId="LiveId" clId="{06CBF3AC-E8EC-4569-8549-9B95CD900BBB}" dt="2021-02-21T21:18:56.558" v="0" actId="2696"/>
        <pc:sldMkLst>
          <pc:docMk/>
          <pc:sldMk cId="2511212361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E9AD-BC94-4268-8053-956036A67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10C39-A66E-4C5A-A6CC-DA0067198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5575-146D-49EB-A36B-3621D735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8027F-F8D4-46DA-BA6E-31424D2B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FEB3B-A743-4CC1-9FB9-DB834BB4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70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FCC4-8659-429B-BF5C-3AFEC4C0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207AB-5ACC-451B-8D6A-6963730BA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E2E15-8859-45D1-9575-221E264D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24A9-82BB-4B85-B2BF-036C3CAB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928E6-1D7B-44BB-AC57-D55A8D1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4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92E7F-51D6-4E6E-8AFC-904B47AFD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46BB0-63F1-4806-8B34-0E72DD591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AD5FB-884B-433B-AB7A-F179C67D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F5FF-32F7-4C83-9A4E-0AD78C99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168C-1885-43ED-B1AB-22236985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2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F0772-080F-4CFC-BF42-C946D0F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63DB-507A-4CE6-8FD2-7605350E3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8A9E-8687-4719-AEDB-87DA065E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B84C2-3AF4-4E72-9A8D-28A4F6A7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444FE-F288-40B2-BC6D-03D35442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0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73FA7-F87B-4A91-89B4-2FB836F9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7DDA5-A68B-447F-B932-8052A1EF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96AF-9779-4934-B921-A5585D7A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9AB4E-4AD8-4A8E-9E19-C1427DDD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8DD16-0A99-4E2D-8719-0F4DC952F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4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8A61D-98E7-429B-A58F-3176D8B2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0B93-9E89-4408-99ED-A8230D7FF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0257B-04F1-4E94-8024-04DCE8B61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8A602-E13F-4427-8142-519E928C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03C9-FAD9-4D2D-99B5-7FC0C6028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56A0C-25E5-465A-8B6E-3DD1D534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94A-F94D-4E33-BE4F-E3419130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8C8EE-2F08-44C8-8068-C8B6CB56C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84141-0476-44E3-9094-20028ACD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01D2C6-DA54-4807-8D1B-4D5BABC66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9D9F2-EA8F-45A5-9858-DE69D51E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60038-73BE-4503-8695-A9B5E6F14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1F71B-5A69-4427-83F6-1FAFEF4E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1ECA9-A922-4C4B-AB51-A72562FC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04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9140-8EF9-4C38-8884-7A2FE474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24A3C-7BD4-497B-803C-3760D419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8F56C-E87F-40C8-B2EE-9E432852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9AB1C-F5DE-4FAF-A5A6-B4320599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7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E31DF5-98BF-48C2-B784-2BDAD8A0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6EE06-0555-4F68-9495-7ABEE526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7008F-7A08-40FD-BB14-310923DB5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1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B9D48-ED80-4C88-BAF2-37F055D6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D11E-E1E8-42D7-86F0-FF28A631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04E60-DB84-498A-BE57-40D19EA20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7F2D-216E-4AB1-A5D7-469AA660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8FC4-5E8C-4884-AED1-38166146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AE480-89E1-426E-9E47-885F7A66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7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C4EE-24AC-4137-897D-CC1FD576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A9168-2552-4F89-9253-3F643CF8C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2661F-6BE1-4A46-9F9A-5F2E5BB71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787B3-3DB4-4B99-92DD-82E8DB64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2282C-B903-43CB-B580-7F98AA7E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ED8ED-53CC-419D-9A90-D92CE39F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70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A0D74-19C1-421A-BA0D-D8202A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03A0D-3978-4FE3-98AA-D2A76800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EB59-CA3F-4124-9CDA-297CF47CC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FD86-DE6B-4678-B9C0-DA8DAF8C5EE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6EDD-4412-47FE-AF43-EA6C8879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A7A7-FB0B-49DB-B383-5B086CC41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7C21-F0C1-4FAC-A519-F6E7C7DFCE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31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2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A78FC0-0E3B-4F95-B31C-ABDB84556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359" y="5231081"/>
            <a:ext cx="9144000" cy="992050"/>
          </a:xfrm>
        </p:spPr>
        <p:txBody>
          <a:bodyPr>
            <a:normAutofit fontScale="90000"/>
          </a:bodyPr>
          <a:lstStyle/>
          <a:p>
            <a:pPr algn="l"/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To discuss and respond to themes in a poem</a:t>
            </a:r>
            <a:b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the owl and the pussycat original illustation">
            <a:extLst>
              <a:ext uri="{FF2B5EF4-FFF2-40B4-BE49-F238E27FC236}">
                <a16:creationId xmlns:a16="http://schemas.microsoft.com/office/drawing/2014/main" id="{B5560D42-C1B7-46D9-A91F-2C44D1EF7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" y="453489"/>
            <a:ext cx="5026109" cy="27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2206" y="5422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FE80-2874-4286-9ACD-F2BC7A70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10597"/>
            <a:ext cx="10515600" cy="749300"/>
          </a:xfrm>
        </p:spPr>
        <p:txBody>
          <a:bodyPr>
            <a:normAutofit/>
          </a:bodyPr>
          <a:lstStyle/>
          <a:p>
            <a:r>
              <a:rPr lang="en-GB" sz="4000" u="sng" dirty="0">
                <a:latin typeface="Arial" panose="020B0604020202020204" pitchFamily="34" charset="0"/>
                <a:cs typeface="Arial" panose="020B0604020202020204" pitchFamily="34" charset="0"/>
              </a:rPr>
              <a:t>What is a narrative poem?</a:t>
            </a:r>
          </a:p>
        </p:txBody>
      </p:sp>
      <p:pic>
        <p:nvPicPr>
          <p:cNvPr id="4" name="Picture 2" descr="Image result for the owl and the pussycat original illustation">
            <a:extLst>
              <a:ext uri="{FF2B5EF4-FFF2-40B4-BE49-F238E27FC236}">
                <a16:creationId xmlns:a16="http://schemas.microsoft.com/office/drawing/2014/main" id="{94A18764-8AE5-450C-A615-19C9F627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91" y="313582"/>
            <a:ext cx="3726809" cy="20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473EE9-013D-4640-8920-F7CE8D2C88D3}"/>
              </a:ext>
            </a:extLst>
          </p:cNvPr>
          <p:cNvSpPr txBox="1">
            <a:spLocks/>
          </p:cNvSpPr>
          <p:nvPr/>
        </p:nvSpPr>
        <p:spPr>
          <a:xfrm>
            <a:off x="561975" y="3762375"/>
            <a:ext cx="11068050" cy="2064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The Owl and the Pussy Cat is a narrative poem. </a:t>
            </a:r>
          </a:p>
          <a:p>
            <a:endParaRPr lang="en-GB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Narrative means story so these poems are ones that tell a story.</a:t>
            </a:r>
          </a:p>
          <a:p>
            <a:pPr mar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3595" y="4880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Poem 1: The Owl and the Pussycat by Edward Lear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9" y="1838606"/>
            <a:ext cx="5793488" cy="50193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and the Pussy-Cat went to sea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In a beautiful pea-green boat,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took some honey, and plenty of money,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Wrapped up in a five pound-note.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looked up to the stars above,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sang to a small guitar,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'O lovely Pussy! O Pussy, my love,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are!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are.'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Pussy said to the Owl, 'You elegant fowl,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How charmingly sweet you sing.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 let us be married, too long have we tarried,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But what shall we do for a ring?'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sailed away for a year and a day,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 the land where the Bong-tree grows,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there in the wood a Piggy-wig stood,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With a ring in the end of 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nose! </a:t>
            </a: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0051" y="4385945"/>
            <a:ext cx="5209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63763" y="1838606"/>
            <a:ext cx="40276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'Dear Pig, are you willing, to sell for one shilling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ring?' Said the Piggy, 'I will.'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they took it away, and were married next day,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Turkey who lives on the hill.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dined on mince, and slices of quince,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they ate with a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runcible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spoon;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hand in hand, on the edge of the sand,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moon,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moon!</a:t>
            </a:r>
            <a:b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</a:t>
            </a:r>
            <a:r>
              <a:rPr kumimoji="0" lang="en-GB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3730" y="306971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575982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27234" y="3679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6920F5-0663-4DFC-B3F7-41443032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48" y="265926"/>
            <a:ext cx="10515600" cy="436817"/>
          </a:xfrm>
        </p:spPr>
        <p:txBody>
          <a:bodyPr>
            <a:normAutofit fontScale="90000"/>
          </a:bodyPr>
          <a:lstStyle/>
          <a:p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What are the features of narrative poems</a:t>
            </a:r>
            <a:r>
              <a:rPr lang="en-GB" sz="4800" u="sng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B713D6-B78E-4D7A-8C48-38450B517CDC}"/>
              </a:ext>
            </a:extLst>
          </p:cNvPr>
          <p:cNvSpPr/>
          <p:nvPr/>
        </p:nvSpPr>
        <p:spPr>
          <a:xfrm>
            <a:off x="314991" y="1474834"/>
            <a:ext cx="2981325" cy="835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some lines or a verse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72758-63AC-4FEE-A89E-04C359D9756E}"/>
              </a:ext>
            </a:extLst>
          </p:cNvPr>
          <p:cNvSpPr/>
          <p:nvPr/>
        </p:nvSpPr>
        <p:spPr>
          <a:xfrm>
            <a:off x="314991" y="2668448"/>
            <a:ext cx="2981325" cy="835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Characters </a:t>
            </a:r>
            <a:endParaRPr lang="en-GB" sz="28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EBA1C7-C8A3-4C79-8B36-D45D907C93CC}"/>
              </a:ext>
            </a:extLst>
          </p:cNvPr>
          <p:cNvSpPr/>
          <p:nvPr/>
        </p:nvSpPr>
        <p:spPr>
          <a:xfrm>
            <a:off x="4872812" y="4970739"/>
            <a:ext cx="5664053" cy="16644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Dialogue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speech in </a:t>
            </a: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poem between the characters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endParaRPr lang="en-GB" sz="20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0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D8AB3A-F48A-4125-9136-CB1DA0FEAB9E}"/>
              </a:ext>
            </a:extLst>
          </p:cNvPr>
          <p:cNvSpPr/>
          <p:nvPr/>
        </p:nvSpPr>
        <p:spPr>
          <a:xfrm>
            <a:off x="241448" y="3845424"/>
            <a:ext cx="4171950" cy="22506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means words that sound the same or similar in their endings.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when a word or phrases is used over and over again in a poem.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 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165676-06CC-4548-B91E-776046B80982}"/>
              </a:ext>
            </a:extLst>
          </p:cNvPr>
          <p:cNvSpPr/>
          <p:nvPr/>
        </p:nvSpPr>
        <p:spPr>
          <a:xfrm>
            <a:off x="4535231" y="835232"/>
            <a:ext cx="5878031" cy="2118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verbs and exciting adjectives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verb is 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word used to describe an action, state, or event.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Powerful verbs 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more descriptive </a:t>
            </a:r>
            <a:r>
              <a:rPr lang="en-GB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e.g.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Exciting adjectives would be miserable instead of unhappy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D8AB3A-F48A-4125-9136-CB1DA0FEAB9E}"/>
              </a:ext>
            </a:extLst>
          </p:cNvPr>
          <p:cNvSpPr/>
          <p:nvPr/>
        </p:nvSpPr>
        <p:spPr>
          <a:xfrm>
            <a:off x="5029533" y="3085960"/>
            <a:ext cx="4889426" cy="1784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Rhyme</a:t>
            </a:r>
          </a:p>
          <a:p>
            <a:pPr marL="0" indent="0">
              <a:buNone/>
            </a:pPr>
            <a:r>
              <a:rPr lang="en-GB" sz="1600" b="0" dirty="0">
                <a:solidFill>
                  <a:srgbClr val="202124"/>
                </a:solidFill>
                <a:latin typeface="arial" panose="020B0604020202020204" pitchFamily="34" charset="0"/>
              </a:rPr>
              <a:t>This 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means words that sound the same or similar in their endings. Poems and popular song lyrics often use </a:t>
            </a:r>
            <a:r>
              <a:rPr lang="en-GB" sz="16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rhyme</a:t>
            </a:r>
            <a:r>
              <a:rPr lang="en-GB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202124"/>
                </a:solidFill>
                <a:latin typeface="arial" panose="020B0604020202020204" pitchFamily="34" charset="0"/>
              </a:rPr>
              <a:t>e.g.  </a:t>
            </a:r>
          </a:p>
          <a:p>
            <a:pPr marL="0" indent="0">
              <a:buNone/>
            </a:pPr>
            <a:endParaRPr lang="en-GB" sz="16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kern="12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kern="1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58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417D58-0F1C-4D6B-9E2D-60B327D0BC8D}"/>
              </a:ext>
            </a:extLst>
          </p:cNvPr>
          <p:cNvSpPr txBox="1"/>
          <p:nvPr/>
        </p:nvSpPr>
        <p:spPr>
          <a:xfrm>
            <a:off x="326950" y="351450"/>
            <a:ext cx="1083723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what we have learnt about today in this PowerPoint, we have created a table like the one you see below and using The Owl and the Pussy Cat poem. Collect as many features as you can identify from the poem.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C88D7-0721-430D-A99E-F2E118B4F2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93" t="25439" r="29342" b="14386"/>
          <a:stretch/>
        </p:blipFill>
        <p:spPr>
          <a:xfrm>
            <a:off x="719376" y="2391637"/>
            <a:ext cx="5000939" cy="411491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7772" y="3960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1B3D-106E-405C-BE26-B8B2B824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15" y="916763"/>
            <a:ext cx="10515600" cy="30598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b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Now try to identify the features in the poem Adventures of Isabel by Ogden Nash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A08F6B-8E06-4025-9C34-F64915C2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3" y="1782790"/>
            <a:ext cx="5157651" cy="487562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met an enormous bear,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Isabel, Isabel, didn't care;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bear was hungry, the bear was ravenous,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bear's big mouth was cruel and cavernous.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bear said, Isabel, glad to meet you,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do, Isabel, now I'll eat you!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Isabel, Isabel, didn't worry.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didn't scream or scurry.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washed her hands and she straightened her hair up,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Isabel quietly ate the bear up.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in a night as black as pitch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met a wicked old witch.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witch's face was cross and wrinkled,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witch's gums with teeth were sprinkled.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Ho, ho, Isabel! the old witch crowed,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I'll turn you into an ugly toad!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Isabel, Isabel, didn't worry,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Isabel didn't scream or scurry,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showed no rage and she showed no rancor,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she turned the witch into milk and drank her.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5119A-6AF5-4AA9-8B9F-D17E943ABA60}"/>
              </a:ext>
            </a:extLst>
          </p:cNvPr>
          <p:cNvSpPr/>
          <p:nvPr/>
        </p:nvSpPr>
        <p:spPr>
          <a:xfrm>
            <a:off x="6348145" y="1559110"/>
            <a:ext cx="547769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met a hideous giant,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continued self reliant.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giant was hairy, the giant was horrid,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had one eye in the middle of his forehead.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Good morning, Isabel, the giant said,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I'll grind your bones to make my bread.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Isabel, Isabel, didn't worry,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didn't scream or scurry.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nibbled the spinach that she always fed off,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when it was gone, she cut the giant's head off.</a:t>
            </a:r>
            <a:endParaRPr lang="en-GB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met a troublesome doctor,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punched and he poked till he really shocked her.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doctor's talk was of coughs and chills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 doctor's satchel bulged with pills.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doctor said unto Isabel,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Swallow this, it will make you well.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Isabel, Isabel, didn't worry,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Isabel didn't scream or scurry.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She took those pills from the pill concocter,</a:t>
            </a:r>
            <a:b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rgbClr val="8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Isabel calmly cured the doctor.</a:t>
            </a:r>
            <a:endParaRPr lang="en-GB" sz="1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28694" y="26670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27339" y="4861560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04663" y="20574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99863" y="51663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1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01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901</Words>
  <Application>Microsoft Office PowerPoint</Application>
  <PresentationFormat>Widescreen</PresentationFormat>
  <Paragraphs>51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Learning Intention To discuss and respond to themes in a poem </vt:lpstr>
      <vt:lpstr>What is a narrative poem?</vt:lpstr>
      <vt:lpstr>Poem 1: The Owl and the Pussycat by Edward Lear</vt:lpstr>
      <vt:lpstr>What are the features of narrative poems?</vt:lpstr>
      <vt:lpstr>PowerPoint Presentation</vt:lpstr>
      <vt:lpstr>Challenge Now try to identify the features in the poem Adventures of Isabel by Ogden Nash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Features of a narrative poem</dc:title>
  <dc:creator>Wibeka Conroy</dc:creator>
  <cp:lastModifiedBy>Conroy, Bekki</cp:lastModifiedBy>
  <cp:revision>12</cp:revision>
  <dcterms:created xsi:type="dcterms:W3CDTF">2021-02-21T14:50:27Z</dcterms:created>
  <dcterms:modified xsi:type="dcterms:W3CDTF">2021-02-22T15:49:22Z</dcterms:modified>
</cp:coreProperties>
</file>