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Action1.xml" ContentType="application/vnd.ms-office.inkActio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57" r:id="rId5"/>
    <p:sldId id="261" r:id="rId6"/>
    <p:sldId id="262" r:id="rId7"/>
    <p:sldId id="266" r:id="rId8"/>
    <p:sldId id="259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79" autoAdjust="0"/>
    <p:restoredTop sz="94719"/>
  </p:normalViewPr>
  <p:slideViewPr>
    <p:cSldViewPr snapToGrid="0">
      <p:cViewPr>
        <p:scale>
          <a:sx n="95" d="100"/>
          <a:sy n="95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32.4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0.8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4.5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27:58.5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28:27.8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28:43.0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0T16:37:16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884">
    <iact:property name="dataType"/>
    <iact:actionData xml:id="d0">
      <inkml:trace xmlns:inkml="http://www.w3.org/2003/InkML" xml:id="stk0" contextRef="#ctx0" brushRef="#br0">9217 1251 24575 0,'0'23'0'14,"0"14"0"0,0-14 0 1,0 19 0-1,0-1 0 1,0 1 0-1,-18 0 0 1,13-1 0-1,-14 1 0 0,19 0 0 1,0-1 0-1,0 1 0 1,0 0 0-1,0-19 0 1,0 14 0-1,0-32 0 1,0 13 0-1,0 1 0 0,0-15 0 1,0 15 0-1,0-1 0 1,0-13 0-1,0 14 0 1,0-1 0-1,0-13 0 0,0 13 0 1,0 1 0-1,0-15 0 1,0 15 0-1,0-19 0 1,0 18 0-1,0-13 0 1,0 14 0-1,0-19 0 0,0 0 0 1,0 18 0-1,0-13 0 1,0 13 0-1,0-18 0 1,0 19 0-1,0-15 0 0,0 15 0 1,0-19 0-1,0 0 0 1,0 18 0-1,0-13 0 1,0 14 0-1,19-19 0 1,-14 0 0-1,13 0 0 0,-18 18 0 1,0-13 0-1,0 32 0 1,0-33 0-1,0 34 0 1,0-34 0-1,0 15 0 0,19-1 0 1,-15-13 0-1,15 13 0 1,-19-18 0-1,0 0 0 1,18 0 0-1,-13 0 0 1,14 0 0-1,-19 0 0 0,0-18 0 1,0 13 0-1,0-13 0 1,18 18 0-1,-13 0 0 1,13-19 0-1,-18 15 0 0,0-15 0 1,0 19 0-1,19 0 0 1,-15-19 0-1,15 15 0 1,-19-15 0-1,0 19 0 1,0 0 0-1,0-18 0 0,18 13 0 1,-13-13 0-1,14 18 0 1,-19-19 0-1,0 14 0 1,0-13 0-1,18 18 0 0,-13 0 0 1,13-19 0-1,-18 15 0 1,0-15 0-1,0 19 0 1,0 0 0-1,0 0 0 1</inkml:trace>
    </iact:actionData>
  </iact:action>
  <iact:action type="add" startTime="10975">
    <iact:property name="dataType"/>
    <iact:actionData xml:id="d1">
      <inkml:trace xmlns:inkml="http://www.w3.org/2003/InkML" xml:id="stk1" contextRef="#ctx0" brushRef="#br0">9092 709 24575 0,'0'0'0'5</inkml:trace>
    </iact:actionData>
  </iact:action>
  <iact:action type="add" startTime="14720">
    <iact:property name="dataType"/>
    <iact:actionData xml:id="d2">
      <inkml:trace xmlns:inkml="http://www.w3.org/2003/InkML" xml:id="stk2" contextRef="#ctx0" brushRef="#br0">10427 1459 24575 0,'-24'0'0'10,"6"0"0"1,18 0 0 0,-19 0 0-1,15 0 0 1,-15 0 0 0,19 18 0 0,-18-13 0-1,13 14 0 1,-13-19 0 0,-1 0 0-1,14 0 0 1,-13 0 0 0,-1 0 0 0,15 0 0-1,-15 0 0 1,19 18 0 0,0-13 0 0,-18 13 0-1,13-18 0 1,-14 0 0 0,1 0 0-1,13 0 0 1,-13 0 0 0,-1 19 0 0,15-15 0-1,-34 15 0 1,34-19 0 0,-15 0 0-1,19 0 0 1,-18 19 0 0,13-15 0 0,-13 15 0-1,18-19 0 1,0 18 0 0,0-13 0 0,0 13 0-1,0-18 0 1,0 19 0 0,0-14 0-1,0 13 0 1,0-18 0 0,0 19 0 0,0-15 0-1,0 33 0 1,0-14 0 0,0 1 0 0,0 13 0-1,0-33 0 1,0 33 0 0,0-32 0-1,0 32 0 1,0-32 0 0,0 13 0 0,0 1 0-1,0-15 0 1,0 15 0 0,0-1 0-1,0-13 0 1,0 14 0 0,0-19 0 0,0 18 0-1,0-13 0 1,0 13 0 0,0 1 0 0,0-15 0-1,0 15 0 1,0-1 0 0,0-13 0-1,0 14 0 1,0-1 0 0,0-13 0 0,0 13 0-1,0-18 0 1,0 0 0 0,0 19 0 0,18-15 0-1,-13 15 0 1,13-19 0 0,-18 0 0-1,0 0 0 1,19 0 0 0,-15 19 0 0,15-15 0-1,-19 15 0 1,19-19 0 0,-15 0 0-1,15 0 0 1,-19 0 0 0,18 18 0 0,-13-13 0-1,13 13 0 1,-18-18 0 0,19 0 0 0,-14 0 0-1,13 0 0 1,-18 0 0 0,19 0 0-1,-15-18 0 1,15 13 0 0,-19-13 0 0,0 18 0-1,0 0 0 1,18 0 0 0,-13 0 0 0,14-19 0-1,-19 15 0 1,18-15 0 0,-13 19 0-1,13 0 0 1,-18 0 0 0,0-19 0 0,19 15 0-1,-15-15 0 1,15 19 0 0,-19 0 0-1,0-18 0 1,0 13 0 0,0-13 0 0,0-1 0-1,0 14 0 1,0-13 0 0,0-1 0 0,0 15 0-1,18-33 0 1,-13 32 0 0,14-13 0-1,-19-1 0 1,0 14 0 0,0-13 0 0,0-1 0-1,0 15 0 1,0-15 0 0,0 19 0 0,0-18 0-1,0-5 0 1,0-1 0 0,0-13 0-1,0 33 0 1,0-33 0 0,0 32 0 0,0-32 0-1,0 32 0 1,0-32 0 0,0 33 0-1,0-15 0 1,0 1 0 0,0 13 0 0,0-14 0-1,0 19 0 1,0-18 0 0,0 13 0 0,0-13 0-1,0 18 0 1,0-19 0 0,0 15 0-1,0-15 0 1,0 19 0 0,0-19 0 0,0 15 0-1,0-15 0 1,0 38 0 0,0-15 0-1,0 15 0 1,0-19 0 0,0 19 0 0,0-15 0-1,0 15 0 1,0-1 0 0,0-13 0 0,0 32 0-1,0-32 0 1,0 13 0 0,0 1 0-1,0-15 0 1,0 33 0 0,18-14 0 0,-13 1 0-1,13 13 0 1,-18-14 0 0,0 19 0 0,0-1 0-1,0-18 0 1,0 14 0 0,0-32 0-1,0 32 0 1,0-32 0 0,0 32 0 0,0-33 0-1,0 33 0 1,0-32 0 0,0 32 0-1,0-32 0 1,0 32 0 0,0-33 0 0,0 34 0-1,0-34 0 1,0 15 0 0,0-1 0 0,0-13 0-1,0 32 0 1,0-32 0 0,0 13 0-1,19 1 0 1,-14-15 0 0,13 15 0 0,-18-1 0-1,0-13 0 1,0 13 0 0,0 1 0 0,0-14 0-1,0 13 0 1,0 1 0 0,0-15 0-1,0 33 0 1,0-32 0 0,0 32 0 0,0-32 0-1,0 32 0 1,0-14 0 0,0 19 0-1,0-19 0 1,-18 14 0 0,13-33 0 0,-14 33 0-1,19-32 0 1,0 32 0 0,0-32 0 0,0 32 0-1,0-33 0 1,0 15 0 0,0-1 0-1,0-13 0 1,0 14 0 0,0-19 0 0,0 18 0-1,-18-13 0 1,13 13 0 0,-13-18 0 0,18 0 0-1,0 19 0 1,0-15 0 0,0 15 0-1,-19-19 0 1,14 0 0 0,-13 0 0 0,18 0 0-1,-19 0 0 1,15 0 0 0,-33 0 0-1,32 0 0 1,-32 0 0 0,32 0 0 0,-32 0 0-1,33 0 0 1,-33 0 0 0,32 0 0 0,-32 19 0-1,32-15 0 1,-32 15 0 0,14-19 0-1,0 0 0 1,-14 0 0 0,32 0 0 0,-13 0 0-1,-1 0 0 1,14 0 0 0,-32 0 0 0,33 0 0-1,-33 0 0 1,32 0 0 0,-32 0 0-1,32 0 0 1,-13-19 0 0,-1 15 0 0,-4-15 0-1,0 19 0 1,-14-19 0 0,32 15 0-1,-32-33 0 1,32 32 0 0,-13-13 0 0,-1-1 0-1,15 14 0 1,-33-32 0 0,32 33 0 0,-14-33 0-1,19 14 0 1,-18-1 0 0,13 6 0-1,-13-1 0 1,18 15 0 0,0-15 0 0,0 1 0-1,0 13 0 1,0-13 0 0,0 18 0 0</inkml:trace>
    </iact:actionData>
  </iact:action>
  <iact:action type="add" startTime="20659">
    <iact:property name="dataType"/>
    <iact:actionData xml:id="d3">
      <inkml:trace xmlns:inkml="http://www.w3.org/2003/InkML" xml:id="stk3" contextRef="#ctx0" brushRef="#br0">11136 792 24575 0,'0'23'0'12,"0"-4"0"1,0-1 0 0,0-13 0 0,0 32 0 0,0-32 0 0,0 13 0 0,0 1 0 0,0-15 0 0,0 15 0 0,0-1 0 0,0 5 0 0,0 1 0 0,0 13 0 0,18-33 0-1,-13 33 0 1,13-14 0 0,-18 1 0 0,0 13 0 0,0-14 0 0,0 0 0 0,0-4 0 0,0-1 0 0,0 5 0 0,0 0 0 0,0-4 0 0,0-1 0 0,0-13 0 0,0 14 0 0,0-19 0-1,0 18 0 1,0-13 0 0,0 32 0 0,0-33 0 0,19 15 0 0,-14-19 0 0,13 18 0 0,-18-13 0 0,0 14 0 0,0-1 0 0,0-13 0 0,0 32 0 0,0-33 0 0,0 15 0-1,0 0 0 1,0-15 0 0,0 15 0 0,0-19 0 0,0 18 0 0,0-13 0 0,0 13 0 0,0 1 0 0,0-14 0 0,0 13 0 0,0 1 0 0,0-15 0 0,0 15 0 0,0-19 0 0,0 18 0-1,0-13 0 1,0 13 0 0,0-18 0 0,0 19 0 0,0-14 0 0,0 13 0 0,0 1 0 0,19-15 0 0,-15 15 0 0,15-19 0 0,-19 18 0 0,0-13 0 0,0 14 0 0,0-1 0-1,0-13 0 1,0 13 0 0,0 1 0 0,0-15 0 0,0 15 0 0,0-19 0 0,0 18 0 0,0-13 0 0,0 14 0 0,0-1 0 0,0-13 0 0,0 13 0 0,0-18 0 0,0 0 0 0,0 19 0-1,0-15 0 1,0 15 0 0,0-1 0 0,0-13 0 0,0 14 0 0,0-19 0 0,0 18 0 0,0-13 0 0,0 13 0 0,0-18 0 0,0 19 0 0,0-15 0 0,0 15 0 0,0-19 0-1,18 19 0 1,-13-15 0 0,13 15 0 0,-18-19 0 0,0 18 0 0,0-50 0 0,0 41 0 0,0-65 0 0,0 52 0 0,0-15 0 0,0 19 0 0,0-18 0 0,0 13 0 0,0-13 0 0,0-1 0-1,0 14 0 1,0-13 0 0,0 18 0 0,0-19 0 0,0 15 0 0,0-15 0 0,0 1 0 0,0 13 0 0,0-13 0 0,0 18 0 0,0-19 0 0,0 14 0 0,0-13 0 0,0 18 0-1,0-19 0 1,0 15 0 0,0-15 0 0,0 1 0 0,0 13 0 0,0-13 0 0,0-1 0 0,0 14 0 0,0-13 0 0,0-1 0 0,0 15 0 0,0-33 0 0,0 13 0 0,0 1 0 0,19-14 0-1,-14 33 0 1,13-33 0 0,-18 32 0 0,0-14 0 0,0 19 0 0,0-18 0 0,0 13 0 0,0-13 0 0,0-1 0 0,19 15 0 0,-15-15 0 0,15 19 0 0,-19-19 0 0,0 15 0 0,18-15 0-1,-13 1 0 1,14 13 0 0,-19-13 0 0,18 18 0 0,-13 0 0 0,13 0 0 0,-18 0 0 0,19 0 0 0,-14 0 0 0,13 0 0 0,-18 0 0 0,19 0 0 0,-15 0 0 0,15 0 0-1,-19 0 0 1,18 0 0 0,-13 0 0 0,13 0 0 0,-18 0 0 0,19 0 0 0,-14 0 0 0,13 0 0 0,-18 0 0 0,19 0 0 0,-15 0 0 0,15 0 0 0,-19 0 0 0,18 0 0 0,-13 0 0-1,14 0 0 1,-19 0 0 0,18 0 0 0,-13 0 0 0,13 18 0 0,-18-13 0 0,0 13 0 0,19-18 0 0,-15 19 0 0,15-15 0 0,-19 15 0 0,0-19 0 0,0 0 0 0,0 19 0-1,19-15 0 1,-15 15 0 0,15-19 0 0,-19 0 0 0,0 18 0 0,0-13 0 0,0 13 0 0,18-18 0 0,-13 0 0 0,13 19 0 0,-18-14 0 0,0 13 0 0,0-18 0 0,0 19 0 0,19-15 0-1,-14 15 0 1,13-1 0 0,-18-13 0 0,0 13 0 0,0-18 0 0,0 19 0 0,0-14 0 0,0 13 0 0,0-18 0 0,0 19 0 0,0-15 0 0,0 33 0 0,0-32 0 0,0 32 0-1,0-32 0 1,0 32 0 0,0-33 0 0,0 15 0 0,19-1 0 0,-15-13 0 0,15 14 0 0,-19-1 0 0,0-13 0 0,0 13 0 0,0-18 0 0,0 19 0 0,0-15 0 0,0 15 0 0,0-19 0-1,0 18 0 1,0-13 0 0,0 14 0 0,0-19 0 0,0 0 0 0,0 18 0 0,0-13 0 0,0 13 0 0,0-18 0 0,18 0 0 0,-13 0 0 0,14 0 0 0,-19 19 0 0,18-15 0-1,-13 15 0 1,13-19 0 0,-18 0 0 0,0 0 0 0,19 0 0 0,-15 0 0 0,15 0 0 0,-19 0 0 0,0 0 0 0,18 0 0 0,-13 0 0 0,14 0 0 0,-19 0 0 0,18 0 0 0,-13 0 0-1,13 0 0 1,-18 0 0 0,19 0 0 0,-14 0 0 0,13 0 0 0,-18 0 0 0,19-19 0 0,-15-4 0 0,15 0 0 0,-1-14 0 0,-13 32 0 0,13-32 0 0,-18 33 0 0,0-15 0 0</inkml:trace>
    </iact:actionData>
  </iact:action>
  <iact:action type="add" startTime="27294">
    <iact:property name="dataType"/>
    <iact:actionData xml:id="d4">
      <inkml:trace xmlns:inkml="http://www.w3.org/2003/InkML" xml:id="stk4" contextRef="#ctx0" brushRef="#br0">15348 1417 24575 0,'0'23'0'14,"0"14"0"1,0 5 0 0,0-14 0 0,0 46 0 0,0-46 0 0,0 32 0 0,0 0 0 0,0-13 0 0,0 13 0 0,0-37 0 0,0 14 0 0,0-14 0 0,0 0 0 0,0 14 0 0,0-32 0 0,0 14 0 0,0-1 0 0,0-13 0 0,0 13 0 0,0 1 0 0,0-15 0 0,0 15 0 0,0-1 0 0,0-13 0 0,0 14 0 0,0-1 0 0,0-13 0 0,0 32 0 0,0-33 0 0,0 15 0 0,0-19 0 0,0 19 0 0,0-15 0 0,0 15 0 0,0-19 0 0,0 0 0 0,19 0 0 0,-15 0 0 0,15 0 0 0,-19 0 0 0,18 0 0 0,-13 0 0 0,14 0 0 0,-19 0 0 0,18 0 0 0,-13 0 0 0,13 0 0 0,-18 0 0 0,19 0 0 0,-15 0 0 0,15 0 0 0,-19 0 0 0,19 0 0 0,-15 0 0 0,15 0 0 0,-19 0 0 0,0 0 0 0,18 0 0 0,-13 0 0 0,13-19 0 0,-18 15 0 0,19-15 0 0,-14 19 0 0,13 0 0 0,-18 0 0 0,0 0 0 0,0-19 0 0,19 15 0 0,-15-15 0 0,15 1 0 0,-19 13 0 0,0-13 0 0</inkml:trace>
    </iact:actionData>
  </iact:action>
  <iact:action type="add" startTime="28837">
    <iact:property name="dataType"/>
    <iact:actionData xml:id="d5">
      <inkml:trace xmlns:inkml="http://www.w3.org/2003/InkML" xml:id="stk5" contextRef="#ctx0" brushRef="#br0">15348 917 24575 0,'0'0'0'61</inkml:trace>
    </iact:actionData>
  </iact:action>
  <iact:action type="add" startTime="30114">
    <iact:property name="dataType"/>
    <iact:actionData xml:id="d6">
      <inkml:trace xmlns:inkml="http://www.w3.org/2003/InkML" xml:id="stk6" contextRef="#ctx0" brushRef="#br0">16599 1501 24575 0,'-23'0'0'11,"-14"0"0"1,33 0 0-1,-34 0 0 1,34 0 0-1,-15 0 0 1,1 0 0-1,13 0 0 1,-13 0 0-1,-1 0 0 1,-4 0 0 0,0 0 0-1,-14 0 0 1,32 0 0-1,-32 0 0 1,32 0 0-1,-13 0 0 1,-1 0 0-1,15 0 0 1,-15 0 0-1,19 18 0 1,0-13 0 0,-19 13 0-1,15-18 0 1,-15 0 0-1,1 0 0 1,13 0 0-1,-13 0 0 1,18 0 0-1,0 0 0 1,0 19 0 0,0-15 0-1,0 15 0 1,0-19 0-1,0 19 0 1,0-15 0-1,0 15 0 1,0-19 0-1,0 18 0 1,0-13 0-1,0 13 0 1,0 1 0 0,-19-14 0-1,14 13 0 1,-13-18 0-1,18 19 0 1,0-15 0-1,0 15 0 1,0-19 0-1,0 18 0 1,0-13 0-1,0 13 0 1,0 1 0 0,0-14 0-1,0 13 0 1,0-18 0-1,0 19 0 1,0-15 0-1,-19 15 0 1,15-19 0-1,-15 18 0 1,19-13 0 0,0 14 0-1,0-19 0 1,0 18 0-1,0-13 0 1,0 13 0-1,0-18 0 1,0 19 0-1,0-15 0 1,0 15 0-1,0-1 0 1,0-13 0 0,0 14 0-1,0-19 0 1,19 18 0-1,-15-13 0 1,15 13 0-1,-19-18 0 1,0 19 0-1,0-15 0 1,0 33 0-1,0-32 0 1,0 14 0 0,0-1 0-1,0-13 0 1,18 32 0-1,-13-33 0 1,14 15 0-1,-19 0 0 1,0-15 0-1,0 15 0 1,0-1 0 0,18-13 0-1,-13 13 0 1,13-18 0-1,-18 0 0 1,0 0 0-1,19 0 0 1,-15 0 0-1,15 0 0 1,-19 0 0-1,19 0 0 1,-15 0 0 0,15 0 0-1,-19 0 0 1,18 0 0-1,-13 0 0 1,13 0 0-1,-18 0 0 1,19 0 0-1,-14 0 0 1,13 0 0-1,-18-18 0 1,19 13 0 0,-15-13 0-1,15 18 0 1,-19 0 0-1,0 0 0 1,0-19 0-1,18 15 0 1,-13-15 0-1,14 19 0 1,-19 0 0 0,0 0 0-1,18-19 0 1,-13 15 0-1,13-15 0 1,-18 19 0-1,0-18 0 1,0 13 0-1,0-13 0 1,19 18 0-1,-15-19 0 1,15 14 0 0,-19-13 0-1,0 18 0 1,0-19 0-1,0 15 0 1,0-15 0-1,19 19 0 1,-15-18 0-1,15 13 0 1,-19-13 0-1,0 18 0 1,0 0 0 0,0-19 0-1,0 14 0 1,0-13 0-1,0 18 0 1,0-19 0-1,0 15 0 1,0-15 0-1,0 19 0 1,0-18 0 0,0 13 0-1,0-32 0 1,0 32 0-1,0-13 0 1,0-1 0-1,0 15 0 1,0-15 0-1,0 1 0 1,0 13 0-1,0-14 0 1,0 19 0 0,0-18 0-1,0 13 0 1,0-13 0-1,0 18 0 1,0-19 0-1,0 15 0 1,0-15 0-1,0 19 0 1,0-18 0-1,0 13 0 1,0-14 0 0,0 19 0-1,0-18 0 1,0 13 0-1,0-13 0 1,0 18 0-1,0-19 0 1,0 15 0-1,0-15 0 1,0 19 0 0,0 0 0-1,0 19 0 1,0-15 0-1,0 15 0 1,0-19 0-1,0 18 0 1,0-13 0-1,0 32 0 1,0-32 0-1,0 32 0 1,0-33 0 0,0 33 0-1,0-32 0 1,0 32 0-1,0-14 0 1,0 0 0-1,0 14 0 1,0-32 0-1,0 32 0 1,18-32 0-1,-13 13 0 1,13 1 0 0,-18-15 0-1,0 15 0 1,0-1 0-1,0-13 0 1,0 14 0-1,0-1 0 1,0-13 0-1,0 13 0 1,0 1 0 0,0-15 0-1,0 15 0 1,0-1 0-1,0 6 0 1,0-1 0-1,0 14 0 1,0-33 0-1,0 34 0 1,0-15 0-1,0 18 0 1,0 1 0 0,0 0 0-1,0-1 0 1,0-17 0-1,0 13 0 1,0-14 0-1,0 0 0 1,0 14 0-1,0-14 0 1,0 0 0-1,0 14 0 1,0-32 0 0,0 32 0-1,0-32 0 1,0 32 0-1,0-33 0 1,0 33 0-1,0-32 0 1,0 32 0-1,0-32 0 1,0 32 0 0,0-33 0-1,0 15 0 1,0-1 0-1,0-13 0 1,0 14 0-1,0-1 0 1,0-13 0-1,0 13 0 1,0-18 0-1,0 19 0 1,0-15 0 0,0 15 0-1,0-19 0 1,-18 0 0-1,13 19 0 1,-13-15 0-1,18 15 0 1,-19-19 0-1,15 0 0 1,-15 18 0-1,19-13 0 1,-19 13 0 0,15-18 0-1,-15 0 0 1,19 0 0-1,-18 0 0 1,13 0 0-1,-13 19 0 1,18-14 0-1,-19 13 0 1,14-18 0 0,-13 0 0-1,-1 0 0 1,15 0 0-1,-15 0 0 1,1 0 0-1,13 0 0 1,-14 0 0-1,1 0 0 1,13 0 0-1,-32 0 0 1,33 0 0 0,-15 0 0-1,0 0 0 1,15 0 0-1,-33 0 0 1,32 0 0-1,-32 0 0 1,32 0 0-1,-13 0 0 1,-1 0 0-1,15-18 0 1,-15 13 0 0,1-14 0-1,13 1 0 1,-14 13 0-1,1-13 0 1,13 18 0-1,-13-19 0 1,18 15 0-1,0-15 0 1,-19 19 0 0,15 0 0-1,-15 0 0 1,19-19 0-1,0 15 0 1,-18-15 0-1,13 1 0 1,-14 13 0-1,19-13 0 1,0 18 0-1,0 0 0 1,0-19 0 0,0 14 0-1,0-13 0 1,0 18 0-1,0-19 0 1,0 15 0-1,0-15 0 1,0 19 0-1,0-18 0 1,0 13 0-1,0-13 0 1,0 18 0 0,0-19 0-1,0 14 0 1,0-13 0-1,0 18 0 1,0-19 0-1,0 15 0 1,0-15 0-1,0 19 0 1,0 0 0 0</inkml:trace>
    </iact:actionData>
  </iact:action>
  <iact:action type="add" startTime="35099">
    <iact:property name="dataType"/>
    <iact:actionData xml:id="d7">
      <inkml:trace xmlns:inkml="http://www.w3.org/2003/InkML" xml:id="stk7" contextRef="#ctx0" brushRef="#br0">16975 834 24575 0,'0'41'0'12,"0"-17"0"0,0 13 0 1,0-33 0-1,18 33 0 1,-13-32 0-1,13 32 0 1,-18-14 0-1,0 19 0 1,0-1 0-1,0 1 0 1,0-19 0-1,0 14 0 1,19-13 0-1,-14-1 0 1,13 14 0-1,-18-33 0 1,0 33 0-1,0-32 0 1,0 14 0-1,0-1 0 1,0-13 0-1,0 13 0 0,0 1 0 1,0-15 0-1,0 33 0 1,0-32 0-1,0 14 0 1,0-19 0-1,0 18 0 1,19-13 0-1,-15 32 0 1,15-33 0-1,-19 15 0 1,0 0 0-1,0 4 0 1,0 0 0-1,0-5 0 1,0 1 0-1,0-14 0 1,0 13 0-1,0-18 0 1,0 19 0-1,0-15 0 1,0 33 0-1,0-32 0 0,0 13 0 1,0 1 0-1,18-14 0 1,-13 13 0-1,14 1 0 1,-19-15 0-1,0 33 0 1,0-32 0-1,0 14 0 1,0-19 0-1,0 18 0 1,0-13 0-1,0 13 0 1,0-18 0-1,0 0 0 1,0 19 0-1,0-15 0 1,0 15 0-1,0-19 0 1,0 18 0-1,0-13 0 0,0 14 0 1,0-19 0-1,0 18 0 1,0-13 0-1,0 13 0 1,0-18 0-1,0 19 0 1,0-15 0-1,0 15 0 1,0-19 0-1,0 18 0 1,0-13 0-1,0 14 0 1,0-19 0-1,0 18 0 1,0-13 0-1,0 13 0 1,0-18 0-1,0 19 0 1,0-15 0-1,0 15 0 1,0-19 0-1,0 19 0 0,0-15 0 1,0 15 0-1,18-19 0 1,-13 0 0-1,13 0 0 1,-18 0 0-1,0-19 0 1,0 15 0-1,0-34 0 1,0 34 0-1,0-15 0 1,0 19 0-1,0-18 0 1,0 13 0-1,0-13 0 1,0 18 0-1,0-19 0 1,0 14 0-1,0-13 0 1,0 18 0-1,0-19 0 0,0 15 0 1,0-15 0-1,0 1 0 1,0 13 0-1,0-32 0 1,0 32 0-1,0-13 0 1,0-1 0-1,0 15 0 1,0-33 0-1,0 32 0 1,0-13 0-1,0 18 0 1,0-19 0-1,0 14 0 1,0-13 0-1,0-1 0 1,0 15 0-1,0-15 0 1,0 19 0-1,0-18 0 1,0 13 0-1,0-32 0 0,0 32 0 1,0-13 0-1,0-1 0 1,0 15 0-1,0-15 0 1,0 19 0-1,0-18 0 1,0 13 0-1,0-14 0 1,0 19 0-1,0-18 0 1,0 13 0-1,19-13 0 1,-15-1 0-1,15 15 0 1,-19-15 0-1,0 19 0 1,0 0 0-1,19 0 0 1,-15-19 0-1,15 15 0 0,-19-15 0 1,0 19 0-1,0 0 0 1,18 0 0-1,-13 0 0 1,13 0 0-1,-18-18 0 1,19 13 0-1,-14-13 0 1,13 18 0-1,1 0 0 1,-15 0 0-1,15 0 0 1,-19 0 0-1,18 0 0 1,-13 0 0-1,14 0 0 1,-19 0 0-1,18 0 0 1,-13-19 0-1,13 14 0 1,1-13 0-1,-15 18 0 0,33 0 0 1,-32 0 0-1,14 0 0 1,-1 0 0-1,-13 0 0 1,13 0 0-1,1 0 0 1,-14 0 0-1,13 0 0 1,-18 0 0-1,19 0 0 1,-15 0 0-1,15 0 0 1,-19 18 0-1,0-13 0 1,0 14 0-1,18-19 0 1,-13 0 0-1,13 18 0 1,-18-13 0-1,0 13 0 0,0-18 0 1,0 19 0-1,0-15 0 1,0 15 0-1,0 0 0 1,19-15 0-1,-14 15 0 1,13-1 0-1,-18-13 0 1,0 13 0-1,0 1 0 1,0-14 0-1,0 32 0 1,0-33 0-1,0 15 0 1,0-19 0-1,0 18 0 1,0-13 0-1,0 13 0 1,0-18 0-1,0 0 0 1,0 19 0-1,0-14 0 0,0 13 0 1,0-18 0-1,0 19 0 1,0-15 0-1,0 15 0 1,0-19 0-1,19 18 0 1,-15-13 0-1,15 14 0 1,-19-19 0-1,0 18 0 1,0-13 0-1,0 13 0 1,0 1 0-1,18-15 0 1,-13 15 0-1,14-1 0 1,-19-13 0-1,0 32 0 1,0-32 0-1,0 13 0 0,0 1 0 1,0-15 0-1,18 15 0 1,-13-19 0-1,13 18 0 1,-18-13 0-1,0 14 0 1,0-19 0-1,0 0 0 1,0 18 0-1,19-13 0 1,-15 13 0-1,15-18 0 1,-19 0 0-1,19 0 0 1,-15 0 0-1,15 0 0 1,-19 0 0-1,18 0 0 1,-13 0 0-1,13 0 0 1,-18 0 0-1,19 0 0 0,-14 0 0 1,13 0 0-1,-18 0 0 1,19 0 0-1,-15 0 0 1,15 0 0-1,-1 0 0 1,-13 0 0-1,14 0 0 1,-1-18 0-1,-13-5 0 1,13-19 0-1,1 19 0 1,-15-14 0-1,15 14 0 1,0-1 0-1,-15-13 0 1,15 33 0-1,-19-15 0 1,0 19 0-1,0 0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0T16:38:52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6504">
    <iact:property name="dataType"/>
    <iact:actionData xml:id="d0">
      <inkml:trace xmlns:inkml="http://www.w3.org/2003/InkML" xml:id="stk0" contextRef="#ctx0" brushRef="#br0">3420 5419 24575 0,'0'60'0'12,"0"-13"0"0,0 13 0 1,18 0 0-1,-13 5 0 0,13 0 0 1,-18-5 0-1,0 0 0 1,0-14 0-1,0 15 0 0,0-20 0 1,0-18 0-1,0 15 0 1,0-34 0-1,0 15 0 0,0-1 0 1,0-13 0-1,0 32 0 1,0-32 0-1,0 13 0 0,0 1 0 1,0 4 0-1,0 0 0 1,0-5 0-1,0 1 0 0,0 4 0 1,0 0 0-1,0 14 0 1,0-14 0-1,0 1 0 0,0-6 0 1,0 1 0-1,0-15 0 1,0 15 0-1,0-19 0 0,0 18 0 1,0-13 0-1,0 14 0 1,0-38 0-1,0 14 0 0,0-13 0 1,0-1 0-1,0 15 0 1,0-33 0-1,0 32 0 0,0-32 0 1,0 14 0-1,0 0 0 1,0-14 0-1,0 13 0 0,0-36 0 1,0 14 0-1,0-14 0 1,-18 18 0-1,13 0 0 0,-13 1 0 1,18-1 0-1,0 0 0 1,0 1 0-1,0-1 0 0,0 0 0 1,0 1 0-1,0 17 0 1,0-13 0-1,0 33 0 0,0-33 0 1,0 32 0-1,0-14 0 1,0 1 0-1,0 13 0 0,0-13 0 1,0-1 0-1,18 15 0 0,-13-33 0 1,13 32 0-1,1-32 0 1,-14 32 0-1,32-32 0 0,-33 33 0 1,15-15 0-1,-19 1 0 1,18 13 0-1,-13-14 0 0,14 19 0 1,-19 0 0-1,18 0 0 1,-13 0 0-1,13-18 0 0,-18 13 0 1,19-13 0-1,-15 18 0 1,34 0 0-1,-34 0 0 0,15-19 0 1,-1 15 0-1,5-15 0 1,1 19 0-1,13 0 0 0,-33 0 0 1,15 0 0-1,-1 0 0 1,-13 0 0-1,14 0 0 0,-19 0 0 1,18 0 0-1,-13 0 0 1,13 0 0-1,-18 0 0 0,0 0 0 1,19 0 0-1,-15 19 0 1,15-15 0-1,-19 15 0 0,0-1 0 1,0-13 0-1,0 13 0 1,18 1 0-1,-13-14 0 0,14 13 0 1,-19-18 0-1,0 19 0 1,0-15 0-1,18 33 0 0,-13-32 0 1,13 32 0-1,-18-32 0 1,0 32 0-1,0-33 0 0,0 15 0 1,0-19 0-1,19 18 0 1,-14-13 0-1,13 32 0 0,-18-32 0 1,0 13 0-1,0 1 0 1,0-15 0-1,0 33 0 0,0-32 0 1,0 14 0-1,0-1 0 1,0-13 0-1,0 13 0 0,0 1 0 1,0-15 0-1,0 15 0 0,0-1 0 1,0-13 0-1,0 14 0 1,19-19 0-1,-15 18 0 0,15-13 0 1,-19 13 0-1,0 1 0 1,0-15 0-1,0 33 0 0,0-32 0 1,0 32 0-1,0-32 0 1,0 32 0-1,0-33 0 0,0 15 0 1,18 0 0-1,-13-15 0 1,13 33 0-1,-18-32 0 0,0 13 0 1,0-18 0-1,0 19 0 1,0-14 0-1,0 13 0 0,0-18 0 1,0 0 0-1,19 0 0 1,-14 19 0-1,13-15 0 0,-18 15 0 1,0-19 0-1,0 0 0 1,19 0 0-1,-15 0 0 0,15 0 0 1,-19 0 0-1,18 0 0 1,-13 0 0-1,14 0 0 0,-19 0 0 1,18 18 0-1,-13-13 0 1,13 13 0-1,-18-18 0 0,19 0 0 1,-15 0 0-1,15 0 0 1,-19 0 0-1,19 0 0 0,-15 0 0 1,15 0 0-1,-19 0 0 1,18-18 0-1,-13 13 0 0,32-13 0 1,-32-1 0-1,13 15 0 1,1-15 0-1,-15 1 0 0,15 13 0 1,-19-14 0-1,0 19 0 1,18 0 0-1,-13 0 0 0,14-18 0 1,-19 13 0-1,0-13 0 1</inkml:trace>
    </iact:actionData>
  </iact:action>
  <iact:action type="add" startTime="21100">
    <iact:property name="dataType"/>
    <iact:actionData xml:id="d1">
      <inkml:trace xmlns:inkml="http://www.w3.org/2003/InkML" xml:id="stk1" contextRef="#ctx0" brushRef="#br0">5171 5461 24575 0,'0'41'0'11,"0"-17"0"0,0 13 0 0,0-14 0 0,0 0 0 0,0 14 0 0,0-32 0 0,0 32 0 0,0-33 0 0,0 15 0 0,0-1 0 0,0-13 0 0,0 14 0 0,0-1 0 0,0-13 0 0,0 13 0 0,0-18 0 1,0 19 0-1,19-15 0 0,-14 15 0 0,13-1 0 0,-18-13 0 0,0 32 0 0,0-32 0 0,0 13 0 0,0-18 0 0,0 19 0 0,0-15 0 0,0 15 0 0,0-19 0 0,0 18 0 0,0-13 0 0,0 14 0 1,0-19 0-1,19 0 0 0,-15 0 0 0,15 18 0 0,-19-13 0 0,0 13 0 0,0-18 0 0,0 19 0 0,0-15 0 0,0 15 0 0,18-19 0 0,-13 19 0 0,14-15 0 0,-19 15 0 0,0-19 0 0,0 18 0 1,0-13 0-1,0 13 0 0,18-18 0 0,-13 0 0 0,13 19 0 0,-18-14 0 0,19 13 0 0,-15-18 0 0,15 0 0 0,-19 0 0 0,19 0 0 0,-15 0 0 0,33 19 0 0,-32-15 0 0,13 15 0 0,1-19 0 1,-14 0 0-1,13 0 0 0,1 0 0 0,-15 0 0 0,33 0 0 0,-32 0 0 0,14 0 0 0,-19 0 0 0,18 0 0 0,-13 0 0 0,13 0 0 0,-18 0 0 0,19 0 0 0,-15 0 0 0,15 0 0 0,-19 0 0 1,18 0 0-1,-13 0 0 0,14 0 0 0,-1-19 0 0,-13 15 0 0,13-15 0 0,1 1 0 0,-14 13 0 0,13-32 0 0,1 32 0 0,-15-32 0 0,33 33 0 0,-32-34 0 0,13 34 0 0,-18-15 0 0,0 19 0 1</inkml:trace>
    </iact:actionData>
  </iact:action>
  <iact:action type="add" startTime="22506">
    <iact:property name="dataType"/>
    <iact:actionData xml:id="d2">
      <inkml:trace xmlns:inkml="http://www.w3.org/2003/InkML" xml:id="stk2" contextRef="#ctx0" brushRef="#br0">5255 4710 24575 0,'0'0'0'44</inkml:trace>
    </iact:actionData>
  </iact:action>
  <iact:action type="add" startTime="23742">
    <iact:property name="dataType"/>
    <iact:actionData xml:id="d3">
      <inkml:trace xmlns:inkml="http://www.w3.org/2003/InkML" xml:id="stk3" contextRef="#ctx0" brushRef="#br0">6923 5419 24575 0,'-23'0'0'10,"-14"19"0"1,32-15 0 0,-13 15 0-1,-1-1 0 1,15-13 0 0,-15 32 0-1,1-32 0 1,13 13 0 0,-32-18 0-1,32 19 0 1,-13-15 0 0,-1 33 0-1,-4-32 0 1,0 32 0 0,4-32 0-1,1 32 0 1,13-33 0 0,-32 15 0-1,32-19 0 1,-13 18 0 0,-1-13 0-1,15 14 0 1,-33-19 0 0,32 18 0-1,-14-13 0 1,1 32 0 0,13-33 0-1,-13 15 0 1,18-19 0 0,0 18 0-1,-19-13 0 1,15 14 0 0,-15-19 0-1,19 18 0 1,0-13 0 0,0 32 0-1,0-33 0 1,0 33 0 0,0-32 0-1,0 32 0 1,0-14 0 0,0 0 0 0,0-4 0-1,19 0 0 1,-15-15 0 0,15 33 0-1,-19-32 0 1,0 13 0 0,18-18 0-1,-13 0 0 1,13 0 0 0,-18 0 0-1,19 0 0 1,-14 0 0 0,32 0 0-1,-14 0 0 1,0 0 0 0,14 19 0-1,-32-14 0 1,32 13 0 0,-14-18 0-1,0 0 0 1,-4 0 0 0,-1 0 0-1,-13 0 0 1,32 0 0 0,-32 0 0-1,32 0 0 1,-33 0 0 0,15 0 0-1,-19 0 0 1,18 0 0 0,-13 0 0-1,13 0 0 1,-18-18 0 0,0 13 0-1,19-14 0 1,-14 19 0 0,13 0 0-1,-18 0 0 1,19 0 0 0,-15-18 0-1,15 13 0 1,-19-13 0 0,0-1 0 0,0 15 0-1,18-15 0 1,-13 19 0 0,14-19 0-1,-19 15 0 1,0-15 0 0,0 1 0-1,0 13 0 1,0-32 0 0,0 14 0-1,0 0 0 1,0-14 0 0,0 14 0-1,18-19 0 1,-13 19 0 0,13-14 0-1,-18 32 0 1,0-32 0 0,0 32 0-1,0-32 0 1,0 33 0 0,0-15 0-1,0 19 0 1,0-18 0 0,0 13 0-1,0-14 0 1,0 19 0 0,0-18 0-1,0 13 0 1,0-13 0 0,0 18 0-1,0-19 0 1,0 15 0 0,0-15 0-1,0 19 0 1,0 19 0 0,0-15 0-1,0 33 0 1,0-32 0 0,0 13 0-1,0 1 0 1,0-14 0 0,0 13 0 0,0 1 0-1,0-15 0 1,0 33 0 0,0-32 0-1,0 32 0 1,0-14 0 0,0 37 0-1,0-13 0 1,0 13 0 0,-18 0 0-1,13-14 0 1,-13 33 0 0,18-32 0-1,0 31 0 1,0-31 0 0,0 31 0-1,0-31 0 1,0 13 0 0,0 0 0-1,0-14 0 1,0-4 0 0,0-5 0-1,0-14 0 1,0 0 0 0,0-4 0-1,0-1 0 1,0 6 0 0,-19-1 0-1,14-5 0 1,-13-18 0 0,18 19 0-1,0-15 0 1,0 15 0 0,0 0 0-1,0 4 0 1,0 0 0 0,0-5 0-1,0 1 0 1,0 4 0 0,-19 19 0-1,15-1 0 1,-15 1 0 0,1 0 0 0,13-1 0-1,-32-17 0 1,32-6 0 0,-32 1 0-1,33-15 0 1,-33 33 0 0,32-32 0-1,-51 14 0 1,28-19 0 0,-32 0 0-1,19 0 0 1,-38 0 0 0,28 0 0-1,-28-19 0 1,19 14 0 0,-5-32 0-1,0 33 0 1,5-15 0 0,18 19 0-1,0-18 0 1,19 13 0 0,-14-32 0-1,32 14 0 1,-32 0 0 0,33-14 0-1,-15 32 0 1,1-32 0 0,13 32 0-1,-32-32 0 1,32 14 0 0,-13 0 0-1,18 4 0 1,0 1 0 0,0 13 0-1,0-13 0 1,0-1 0 0,0 15 0-1,0-15 0 1,0 19 0 0,0 0 0 0</inkml:trace>
    </iact:actionData>
  </iact:action>
  <iact:action type="add" startTime="27212">
    <iact:property name="dataType"/>
    <iact:actionData xml:id="d4">
      <inkml:trace xmlns:inkml="http://www.w3.org/2003/InkML" xml:id="stk4" contextRef="#ctx0" brushRef="#br0">7799 4835 24575 0,'0'24'0'13,"0"13"0"1,0-14 0 0,0 0 0 0,19 14 0 0,-15-14 0 0,15 0 0 0,-19 14 0 0,0-13 0 0,0 17 0 0,0-18 0 0,0 14 0 0,0-13 0 0,0-1 0-1,0 14 0 1,0-33 0 0,0 34 0 0,0-34 0 0,0 33 0 0,0-32 0 0,0 32 0 0,0-32 0 0,0 13 0 0,0 1 0 0,0-15 0 0,0 15 0 0,0-19 0-1,0 18 0 1,0-13 0 0,0 13 0 0,0 1 0 0,0-14 0 0,0 32 0 0,0-33 0 0,0 33 0 0,0-14 0 0,0 19 0 0,0-19 0 0,0 14 0 0,0-13 0 0,18 17 0-1,-13 1 0 1,13 18 0 0,-18-14 0 0,0-4 0 0,0-5 0 0,0-14 0 0,0 19 0 0,0 0 0 0,0-19 0 0,0 14 0 0,0-32 0 0,0 32 0 0,0-33 0-1,0 15 0 1,0-19 0 0,0 18 0 0,0-50 0 0,0 23 0 0,0-33 0 0,0 5 0 0,0 32 0 0,0-32 0 0,0 14 0 0,0 0 0 0,0-14 0 0,0 14 0-1,0-1 0 1,0-13 0 0,0 14 0 0,0-18 0 0,0-1 0 0,19 0 0 0,-14-18 0 0,13 14 0 0,-18-15 0 0,19 20 0 0,-15 18 0 0,15-14 0 0,-19 32 0 0,0-14 0-1,0 1 0 1,0 13 0 0,0-13 0 0,0 18 0 0,18 0 0 0,-13 0 0 0,14 0 0 0,-19 0 0 0,18 0 0 0,-13 0 0 0,13 0 0 0,-18 0 0 0,19 0 0-1,-15 0 0 1,15 0 0 0,0 0 0 0,-15 0 0 0,33 0 0 0,-32 0 0 0,13 0 0 0,-18 0 0 0,19 0 0 0,-14 0 0 0,13 0 0 0,-18 0 0 0,19 0 0-1,-15 0 0 1,15 0 0 0,-19 0 0 0,18 0 0 0,-13 0 0 0,14 18 0 0,-19-13 0 0,18 13 0 0,-13-18 0 0,13 0 0 0,-18 0 0 0,0 19 0 0,0-14 0 0,0 13 0-1,19-18 0 1,-15 0 0 0,15 19 0 0,-19-15 0 0,0 15 0 0,0-1 0 0,18-13 0 0,-13 32 0 0,14-32 0 0,-19 13 0 0,0 1 0 0,0-15 0 0,0 15 0-1,0-1 0 1,0-13 0 0,0 32 0 0,0-32 0 0,0 32 0 0,18-33 0 0,-13 33 0 0,13-32 0 0,-18 32 0 0,0-14 0 0,0 0 0 0,0 14 0 0,0-13 0-1,0-1 0 1,0 14 0 0,0-33 0 0,0 15 0 0,0 0 0 0,0-15 0 0,0 15 0 0,0-19 0 0,0 18 0 0,0-13 0 0,0 13 0 0,0-18 0 0,0 19 0 0,0-14 0-1,0 13 0 1,0-18 0 0,0 19 0 0,0-15 0 0,0 15 0 0,0-19 0 0,0 0 0 0,0 18 0 0,0-13 0 0,19 13 0 0,-14-18 0 0,13 0 0 0,-18 0 0-1,19 0 0 1,-15 0 0 0,15 0 0 0,-19 0 0 0,18 0 0 0,-13 0 0 0,13 0 0 0,-18 0 0 0,19 0 0 0,-14 0 0 0,13 0 0 0,-18 0 0 0,19 0 0-1,-15 0 0 1,15 0 0 0,-1 0 0 0,-13 0 0 0,14-18 0 0,-1 13 0 0,-13-32 0 0,13 33 0 0,1-15 0 0,-15 1 0 0,15 13 0 0,-19-14 0 0,0 19 0 0</inkml:trace>
    </iact:actionData>
  </iact:action>
  <iact:action type="add" startTime="31519">
    <iact:property name="dataType"/>
    <iact:actionData xml:id="d5">
      <inkml:trace xmlns:inkml="http://www.w3.org/2003/InkML" xml:id="stk5" contextRef="#ctx0" brushRef="#br0">9342 4669 24575 0,'0'41'0'10,"0"1"0"0,0 0 0 1,0-1 0-1,19 1 0 1,-15 0 0-1,15 0 0 0,-19-1 0 1,0 1 0-1,0-19 0 1,18 14 0-1,-13-14 0 1,14 19 0-1,-19-19 0 0,0 14 0 1,0-14 0-1,0 0 0 1,0-4 0-1,0 0 0 0,18 4 0 1,-13 0 0-1,13 14 0 1,-18-32 0-1,0 32 0 1,0-33 0-1,0 33 0 0,0-32 0 1,0 13 0-1,0 1 0 1,0-14 0-1,0 13 0 0,19 1 0 1,-14-15 0-1,13 15 0 1,-18-19 0-1,0 18 0 1,0-13 0-1,0 13 0 0,0-18 0 1,0 19 0-1,0-14 0 1,0 32 0-1,0-33 0 1,19 33 0-1,-15-32 0 0,15 32 0 1,-19-14 0-1,0 0 0 1,0 14 0-1,0-32 0 0,0 32 0 1,0-32 0-1,0 13 0 1,0 1 0-1,0-15 0 1,0 15 0-1,0-1 0 0,0-13 0 1,0 32 0-1,18-32 0 1,-13 13 0-1,13 1 0 0,-18 4 0 1,0 0 0-1,0-4 0 1,0-1 0-1,0-13 0 1,0 13 0-1,0 1 0 0,0-14 0 1,0 13 0-1,19-18 0 1,-14 0 0-1,13 19 0 0,-18-15 0 1,0 15 0-1,0-19 0 1,19 0 0-1,-15 0 0 1,15 0 0-1,-1 0 0 0,-13 0 0 1,32 0 0-1,-32 0 0 1,13 0 0-1,-18 0 0 1,19 0 0-1,-15 0 0 0,34 0 0 1,-34 0 0-1,15 0 0 1,-19 0 0-1,18 0 0 0,-13 0 0 1,13 0 0-1,-18-19 0 1,19 15 0-1,-14-15 0 1,13 1 0-1,1 13 0 0,-15-32 0 1,15 32 0-1,-1-13 0 1,-13-1 0-1,14 15 0 0,-19-34 0 1,18 34 0-1,-13-15 0 1,13 19 0-1,1-18 0 1,-15 13 0-1,15-13 0 0,-19-1 0 1,0 14 0-1,0-13 0 1,0 18 0-1,0 0 0 1</inkml:trace>
    </iact:actionData>
  </iact:action>
  <iact:action type="add" startTime="33473">
    <iact:property name="dataType"/>
    <iact:actionData xml:id="d6">
      <inkml:trace xmlns:inkml="http://www.w3.org/2003/InkML" xml:id="stk6" contextRef="#ctx0" brushRef="#br0">9301 5294 24575 0,'23'0'0'22,"14"0"0"0,-33 0 0 1,33 0 0-1,-32 0 0 1,14 0 0-1,-19 0 0 1,18 0 0-1,-13 0 0 0,13 0 0 1,-18 0 0-1,19 0 0 1,-14 0 0-1,32 0 0 1,-14 0 0-1,0 0 0 0,14 0 0 1,-32 0 0-1,32 0 0 1,-33 0 0-1,15 0 0 1,-1 0 0-1,-13 0 0 0,32-19 0 1,-32 15 0-1,13-15 0 1,-18 19 0-1,19 0 0 1,-15 0 0-1,15 0 0 1</inkml:trace>
    </iact:actionData>
  </iact:action>
  <iact:action type="add" startTime="35402">
    <iact:property name="dataType"/>
    <iact:actionData xml:id="d7">
      <inkml:trace xmlns:inkml="http://www.w3.org/2003/InkML" xml:id="stk7" contextRef="#ctx0" brushRef="#br0">3920 4252 24575 0,'0'23'0'17,"0"-4"0"1,0-19 0-1,19 0 0 1,-15 0 0-1,15 18 0 1,-19-13 0-1,0 13 0 1,0-18 0-1,0 19 0 1,0-15 0-1,18 33 0 1,-13-32 0-1,14 32 0 1,-19-14 0-1,0 0 0 1,0 14 0-1,0-32 0 1,0 32 0-1,18-32 0 1,-13 13 0-1,13-18 0 1,-18 19 0-1,0-15 0 1,0 15 0-1,0-19 0 1,0 0 0 0,0 19 0-1,0-15 0 1,19 15 0-1,-14-38 0 1,13 15 0-1,1-34 0 1,-15 15 0-1,52-18 0 1,-28-20 0-1,50-3 0 1,-13-20-627-1,19 1 627 1,-1-1 0-1,-18 20 0 1,14-15 0-1,-14 33 0 1,0-15 0-1,-24 20 0 1,-4-1 0-1,-32 19 0 1,14 4 0-1,-1 19 627 1,-13 0-627-1,13 0 0 1,-18-18 0-1,0 13 0 1,0-13 0 0</inkml:trace>
    </iact:actionData>
  </iact:action>
  <iact:action type="add" startTime="37066">
    <iact:property name="dataType"/>
    <iact:actionData xml:id="d8">
      <inkml:trace xmlns:inkml="http://www.w3.org/2003/InkML" xml:id="stk8" contextRef="#ctx0" brushRef="#br0">6047 4210 24575 0,'23'23'0'14,"-4"14"0"1,-19-13 0-1,19-1 0 1,-15 14 0-1,15-33 0 1,-19 15 0-1,18-1 0 1,-13-13 0 0,13 32 0-1,-18-32 0 1,0 13 0-1,0-18 0 1,0 19 0-1,19-15 0 1,-14 15 0-1,13-1 0 1,-18-13 0 0,0 14 0-1,0-1 0 1,19-13 0-1,-15 13 0 1,15-18 0-1,-19 19 0 1,0-15 0-1,0 15 0 1,0 0 0 0,18-15 0-1,-13 15 0 1,14-19 0-1,-19 0 0 1,0 18 0-1,0-13 0 1,0 13 0-1,0-18 0 1,18 0 0 0,-13 0 0-1,32-18 0 1,-14-5 0-1,19 0 0 1,-1-15 0-1,1 15 0 1,0-18 0-1,0-1 0 1,18 0 0 0,-14 1 0-1,14-1 0 1,-18 0 0-1,0 1 0 1,-1-1 0-1,1 0 0 1,0 0 0-1,-19 19 0 1,-4-14 0 0,-1 33 0-1,-13-33 0 1,13 32 0-1,-18-14 0 1,19 19 0-1,-15 0 0 1,15 0 0 0</inkml:trace>
    </iact:actionData>
  </iact:action>
  <iact:action type="add" startTime="38755">
    <iact:property name="dataType"/>
    <iact:actionData xml:id="d9">
      <inkml:trace xmlns:inkml="http://www.w3.org/2003/InkML" xml:id="stk9" contextRef="#ctx0" brushRef="#br0">9384 3918 24575 0,'0'24'0'22,"0"13"0"0,0-33 0 1,0 15 0-1,18-1 0 1,-13-13 0-1,14 32 0 0,-19-32 0 1,0 13 0-1,0-18 0 1,0 19 0-1,18-15 0 0,-13 15 0 1,13-1 0-1,-18-13 0 1,0 13 0-1,0 1 0 0,0 4 0 1,19 0 0-1,-14-4 0 1,13-1 0-1,-18-13 0 1,0 14 0-1,0-1 0 0,19-13 0 1,-15 32 0-1,15-33 0 1,-19 15 0-1,0-19 0 0,0 18 0 1,0-13 0-1,0 14 0 1,18-19 0-1,5-19 0 0,1-4 0 1,13-19 0-1,-14 19 0 1,37-33 0-1,-14 29 0 1,15-34 0-1,-1 1 0 0,5-5 0 1,0 1 0-1,-5 3 0 1,-18 20 0-1,-1-20 0 0,1 15 0 1,0-14 0-1,0 37 0 1,-19 4 0-1,-5 1 0 0,-18 13 0 1,19-13 0-1,-15 18 0 1,15 0 0-1,-19 0 0 1</inkml:trace>
    </iact:actionData>
  </iact:action>
  <iact:action type="add" startTime="48257">
    <iact:property name="dataType"/>
    <iact:actionData xml:id="d10">
      <inkml:trace xmlns:inkml="http://www.w3.org/2003/InkML" xml:id="stk10" contextRef="#ctx0" brushRef="#br0">3503 8629 24575 0,'0'79'0'11,"0"9"0"0,0 18 0 0,0-45 0 0,0-2 0 0,0 29 0 0,0 14 0 0,0-18 0 0,0-38 0 1,0 10 0-1,0-33 0 0,0 18 0 0,0-17 0 0,0-6 0 0,0 1 0 0,0-15 0 0,0 33 0 1,0-13 0-1,0 17 0 0,0 1 0 0,0 18 0 0,0 5 0 0,0 0 0 0,0 14 0 0,0-33 0 1,-18 33 0-1,13-33 0 0,-14 14 0 0,19 0 0 0,0-32 0 0,0 28 0 0,0-33 0 0,0 19 0 1,0-19 0-1,0 14 0 0,0-33 0 0,0 33 0 0,0-32 0 0,0 14 0 0,0-1 0 0,0-13 0 1,0 32 0-1,0-33 0 0,0 15 0 0,0-1 0 0,0-13 0 0,0 14 0 0,0-1 0 0,0-13 0 1,0 13 0-1,0-18 0 0,0 0 0 0,0-18 0 0,0 13 0 0,0-13 0 0,0-1 0 0,0 14 0 1,0-32 0-1,0 33 0 0,0-15 0 0,0 1 0 0,0 13 0 0,0-32 0 0,0 14 0 0,0-19 0 1,0 1 0-1,19-1 0 0,-14 0 0 0,13 0 0 0,1 1 0 0,-15 18 0 0,15-14 0 0,-19 13 0 1,0 1 0-1,0 5 0 0,0-1 0 0,18 15 0 0,-13-15 0 0,14 19 0 0,-19-18 0 0,0 13 0 1,18-14 0-1,-13 1 0 0,32-5 0 0,-33-19 0 0,15 19 0 0,0-14 0 0,-15 32 0 0,33-32 0 1,-32 32 0-1,13-32 0 0,1 33 0 0,-14-15 0 0,13 19 0 0,-18 0 0 0,0 0 0 0,19 0 0 1,-15-18 0-1,15 13 0 0,-19-13 0 0,18 18 0 0,-13 0 0 0,14 0 0 0,-1 0 0 0,-13 0 0 1,32 0 0-1,-33 0 0 0,15 0 0 0,-19 0 0 0,18 0 0 0,-13 0 0 0,32 0 0 0,-32 0 0 1,13 0 0-1,-18 0 0 0,0 0 0 0,19 0 0 0,-14 18 0 0,13-13 0 0,1 32 0 0,-15-33 0 1,15 33 0-1,-1-32 0 0,-13 32 0 0,13-32 0 0,-18 13 0 0,0 1 0 0,19-15 0 0,-14 34 0 1,13-34 0-1,-18 15 0 0,0-1 0 0,0-13 0 0,0 13 0 0,0 1 0 0,0 4 0 0,0 0 0 1,0 14 0-1,0-32 0 0,0 32 0 0,0-32 0 0,0 32 0 0,0-14 0 0,0 0 0 0,0-5 0 1,0 1 0-1,0-14 0 0,0 13 0 0,0 1 0 0,0-15 0 0,0 15 0 0,0-1 0 0,0-13 0 1,0 14 0-1,0-19 0 0,0 18 0 0,0-13 0 0,0 13 0 0,0-18 0 0,0 19 0 0,0-15 0 1,0 15 0-1,0-19 0 0,0 18 0 0,19-13 0 0,-15 14 0 0,15-19 0 0,-19 0 0 0,0 0 0 1,18 0 0-1,-13 0 0 0,14 0 0 0,-19 0 0 0,18 0 0 0,-13 0 0 0,13 0 0 0,-18 0 0 1,19 0 0-1,-15 0 0 0,15 0 0 0,-19 0 0 0,19 0 0 0,-15 0 0 0,15 0 0 0,-19 0 0 1</inkml:trace>
    </iact:actionData>
  </iact:action>
  <iact:action type="add" startTime="51727">
    <iact:property name="dataType"/>
    <iact:actionData xml:id="d11">
      <inkml:trace xmlns:inkml="http://www.w3.org/2003/InkML" xml:id="stk11" contextRef="#ctx0" brushRef="#br0">5046 9462 24575 0,'0'24'0'10,"0"13"0"1,0-14 0-1,0 0 0 1,0 14 0-1,0-32 0 1,0 13 0 0,0-18 0-1,0 19 0 1,0-15 0-1,0 15 0 1,0-19 0 0,0 18 0-1,-18-13 0 1,13 14 0-1,-13-1 0 1,18 5 0 0,0 0 0-1,0 14 0 1,0-13 0-1,0-1 0 1,0 14 0-1,0-14 0 1,0 0 0 0,0 14 0-1,0-32 0 1,0 32 0-1,-19-14 0 1,14 0 0 0,-13 14 0-1,18-32 0 1,0 32 0-1,0-32 0 1,0 13 0 0,0-18 0-1,0 19 0 1,0-15 0-1,0 15 0 1,0-19 0-1,0 18 0 1,0-13 0 0,0 13 0-1,0 1 0 1,18-14 0-1,-13 32 0 1,14-33 0 0,-19 33 0-1,0-32 0 1,0 14 0-1,0-1 0 1,0-13 0 0,0 13 0-1,0-18 0 1,0 19 0-1,0-15 0 1,18 15 0-1,-13-1 0 1,13-13 0 0,-18 14 0-1,19-19 0 1,-14 0 0-1,32 0 0 1,-33 0 0 0,33 0 0-1,-32 0 0 1,13 18 0-1,1-13 0 1,-14 13 0 0,13-18 0-1,-18 0 0 1,19 0 0-1,-15 0 0 1,33 0 0-1,-32 0 0 1,14-18 0 0,-1 13 0-1,-13-13 0 1,13-1 0-1,-18 14 0 1,19-32 0 0,-15 33 0-1,15-15 0 1,-19 1 0-1,0 13 0 1,0-13 0 0</inkml:trace>
    </iact:actionData>
  </iact:action>
  <iact:action type="add" startTime="52976">
    <iact:property name="dataType"/>
    <iact:actionData xml:id="d12">
      <inkml:trace xmlns:inkml="http://www.w3.org/2003/InkML" xml:id="stk12" contextRef="#ctx0" brushRef="#br0">5130 9087 24575 0,'0'0'0'2</inkml:trace>
    </iact:actionData>
  </iact:action>
  <iact:action type="add" startTime="53691">
    <iact:property name="dataType"/>
    <iact:actionData xml:id="d13">
      <inkml:trace xmlns:inkml="http://www.w3.org/2003/InkML" xml:id="stk13" contextRef="#ctx0" brushRef="#br0">6298 9546 24575 0,'-42'0'0'10,"-18"0"0"0,32 18 0 0,-28-13 0 0,33 14 0 0,-19-19 0 0,1 0 0 0,-1 18 0 0,0-13 0 0,0 13 0 0,19-18 0 0,-14 19 0 1,33-15 0-1,-33 15 0 0,13-19 0 0,1 0 0 0,5 18 0 0,-1-13 0 0,14 14 0 0,-13-19 0 0,18 18 0 0,-19-13 0 0,15 13 0 0,-33-18 0 1,32 19 0-1,-13-15 0 0,18 15 0 0,0-19 0 0,-19 18 0 0,14-13 0 0,-13 14 0 0,18-1 0 0,0-13 0 0,0 13 0 0,0 1 0 0,0-15 0 1,0 15 0-1,0-19 0 0,0 19 0 0,0-15 0 0,0 33 0 0,0-32 0 0,0 32 0 0,0-14 0 0,0 0 0 0,0-4 0 0,0-1 0 0,0 5 0 1,0 19 0-1,0-19 0 0,0 14 0 0,0-32 0 0,0 32 0 0,0-32 0 0,0 32 0 0,0-33 0 0,18 15 0 0,-13-19 0 0,14 18 0 0,-19-13 0 1,0 14 0-1,0-19 0 0,18 0 0 0,-13 0 0 0,13 18 0 0,-18-13 0 0,19 13 0 0,-15-18 0 0,15 0 0 0,-19 0 0 0,18 19 0 0,-13-15 0 1,32 15 0-1,-32-19 0 0,13 0 0 0,1 18 0 0,-14-13 0 0,13 14 0 0,1-19 0 0,-15 0 0 0,15 0 0 0,-1 0 0 0,-13 0 0 0,13 0 0 1,-18 0 0-1,19 0 0 0,-14 0 0 0,13 0 0 0,1 0 0 0,-15 0 0 0,15 0 0 0,-1-19 0 0,-13 14 0 0,14-13 0 0,-19 18 0 0,18-19 0 1,-13 15 0-1,32-15 0 0,-33 1 0 0,15 13 0 0,0-13 0 0,-15-1 0 0,15 14 0 0,-1-13 0 0,-13-1 0 0,13 15 0 0,1-15 0 0,-14 1 0 1,13 13 0-1,-18-32 0 0,19 32 0 0,-15-32 0 0,15 14 0 0,-19 0 0 0,18-14 0 0,-13 32 0 0,14-32 0 0,-19 14 0 0,0 0 0 1,0 4 0-1,18 19 0 0,-13-18 0 0,13 13 0 0,-18-13 0 0,0 18 0 0,0-19 0 0,0 15 0 0,0-15 0 0,0 19 0 0,0-19 0 0,0 15 0 1,0-15 0-1,0 19 0 0,0-18 0 0,0 13 0 0,0-13 0 0,0 18 0 0,0-19 0 0,0 14 0 0,0-13 0 0,0 18 0 0,0-19 0 0,0 15 0 1,0-15 0-1,0 19 0 0,0-18 0 0,0 50 0 0,0-41 0 0,0 64 0 0,0-31 0 0,0 17 0 0,0 1 0 0,0 0 0 0,0-1 0 0,19 1 0 1,-15 0 0-1,15-1 0 0,-19 1 0 0,0-19 0 0,0 14 0 0,0-14 0 0,0 1 0 0,0 13 0 0,0-14 0 0,0 19 0 0,0-1 0 0,0-18 0 1,0 14 0-1,0 5 0 0,0 4 0 0,0 15 0 0,0-38 0 0,0 14 0 0,0-14 0 0,0 0 0 0,0 14 0 0,0-32 0 0,0 13 0 0,0 1 0 1,0-14 0-1,0 32 0 0,0-14 0 0,0 0 0 0,-19 14 0 0,15-14 0 0,-15 0 0 0,1 14 0 0,13-32 0 0,-13 32 0 0,18-32 0 0,-19 13 0 1,14 1 0-1,-13-15 0 0,18 15 0 0,-19-1 0 0,15-13 0 0,-15 32 0 0,1-32 0 0,13 32 0 0,-32-33 0 0,32 15 0 0,-32-1 0 0,33-13 0 1,-34 14 0-1,34-19 0 0,-33 0 0 0,32 0 0 0,-32 0 0 0,14 0 0 0,-19 0 0 0,19 0 0 0,-14 0 0 0,32 0 0 0,-32 0 0 0,14 0 0 1,0 0 0-1,-14 0 0 0,32 0 0 0,-13-19 0 0,18 14 0 0,-19-13 0 0,14 18 0 0,-32-19 0 0,33-4 0 0,-15 0 0 0,19 5 0 1</inkml:trace>
    </iact:actionData>
  </iact:action>
  <iact:action type="add" startTime="56745">
    <iact:property name="dataType"/>
    <iact:actionData xml:id="d14">
      <inkml:trace xmlns:inkml="http://www.w3.org/2003/InkML" xml:id="stk14" contextRef="#ctx0" brushRef="#br0">6965 8587 24575 0,'0'65'0'10,"0"14"0"1,0-33 0 0,0 33 0 0,0-33 0 0,0 14 0 0,0 0 0 0,0-13 0 0,0 13 0-1,0-18 0 1,0 18 0 0,0-14 0 0,0 14 0 0,0-18 0 0,0 0 0 0,0-1 0 0,0-17 0-1,0 13 0 1,0-14 0 0,0 19 0 0,0-19 0 0,0 14 0 0,18-14 0 0,-13 0 0 0,14 14 0 0,-19-32 0-1,0 32 0 1,0-33 0 0,0 33 0 0,0-13 0 0,0-1 0 0,0-5 0 0,0 1 0 0,0-15 0-1,0 34 0 1,0-34 0 0,0 15 0 0,0-1 0 0,0-13 0 0,0 13 0 0,0 1 0 0,0-14 0 0,0 32 0-1,0-33 0 1,0 15 0 0,0-19 0 0,0 18 0 0,0-13 0 0,0 13 0 0,18 1 0 0,-13-14 0-1,13 13 0 1,-18-18 0 0,0 19 0 0,0-15 0 0,0 15 0 0,0-1 0 0,0-13 0 0,0 13 0 0,0 1 0-1,0-14 0 1,0 13 0 0,0-18 0 0,0 19 0 0,0-15 0 0,0 15 0 0,19-19 0 0,-15 18 0-1,15-13 0 1,-19 14 0 0,0-1 0 0,0-13 0 0,0 13 0 0,0-18 0 0,0 19 0 0,0-15 0 0,0 15 0-1,0-19 0 1,0 18 0 0,0-13 0 0,19 14 0 0,-15-19 0 0,15 0 0 0,-19 18 0 0,0-13 0-1,0 13 0 1,0-18 0 0,0 0 0 0,0-18 0 0,0 13 0 0,0-13 0 0,0-1 0 0,0 14 0 0,0-13 0-1,0-1 0 1,0 15 0 0,0-33 0 0,0 32 0 0,0-13 0 0,0-1 0 0,0-4 0 0,0-19 0-1,0 0 0 1,0 19 0 0,0-14 0 0,0 14 0 0,18-19 0 0,-13 19 0 0,13-14 0 0,-18 33 0-1,19-33 0 1,-14 32 0 0,13-32 0 0,1 14 0 0,-15-19 0 0,15 0 0 0,-1 19 0 0,-13-14 0 0,32 14 0-1,-32 0 0 1,13 4 0 0,1 19 0 0,-15-18 0 0,15 13 0 0,-19-13 0 0,19 18 0 0,-15 0 0-1,15 0 0 1,-19 0 0 0,18 0 0 0,-13 0 0 0,13 0 0 0,-18 0 0 0,19 18 0 0,-14-13 0 0,13 13 0-1,-18-18 0 1,0 19 0 0,19-15 0 0,-15 33 0 0,15-32 0 0,-1 14 0 0,-13-1 0 0,14-13 0-1,-19 32 0 1,0-33 0 0,0 34 0 0,18-34 0 0,-13 33 0 0,13-14 0 0,-18 1 0 0,0 13 0 0,0-33 0-1,19 33 0 1,-15-32 0 0,15 32 0 0,-19-14 0 0,0 0 0 0,18 14 0 0,-13-14 0 0,14 1 0-1,-1 13 0 1,-13-33 0 0,13 33 0 0,-18-32 0 0,0 14 0 0,19-1 0 0,-14-13 0 0,13 13 0 0,1-18 0-1,-15 19 0 1,15-15 0 0,-19 15 0 0,18-19 0 0,-13 0 0 0,13 0 0 0,-18 0 0 0,19 0 0-1,-14 0 0 1,32 0 0 0,-33 0 0 0,15 0 0 0,-1 0 0 0,-13-19 0 0,14 15 0 0,-19-15 0 0</inkml:trace>
    </iact:actionData>
  </iact:action>
  <iact:action type="add" startTime="59303">
    <iact:property name="dataType"/>
    <iact:actionData xml:id="d15">
      <inkml:trace xmlns:inkml="http://www.w3.org/2003/InkML" xml:id="stk15" contextRef="#ctx0" brushRef="#br0">3378 7795 24575 0,'23'83'0'25,"14"1"0"1,-14-19 0 0,1 13 0 0,13-13 0 0,-14 0 0 0,19 14 0-1,-1-33 0 1,-18 14 0 0,15-18 0 0,-34-19 0 0,15 14 0 0,-19-32 0-1,18 32 0 1,-13-32 0 0,13 13 0 0,-18-18 0 0,0 0 0 0,19 0 0 0,-14 0 0-1,32-18 0 1,-33-6 0 0,52-17 0 0,-28-1 0 0,50-18 0 0,-31-5 0-1,32-18 0 1,-15 18 0 0,1-14 0 0,14 33 0 0,-33-14 0 0,15 18 0-1,-38 19 0 1,14-14 0 0,-32 32 0 0,13-32 0 0,-18 32 0 0,0-13 0 0</inkml:trace>
    </iact:actionData>
  </iact:action>
  <iact:action type="add" startTime="60929">
    <iact:property name="dataType"/>
    <iact:actionData xml:id="d16">
      <inkml:trace xmlns:inkml="http://www.w3.org/2003/InkML" xml:id="stk16" contextRef="#ctx0" brushRef="#br0">5589 8545 24575 0,'18'61'0'21,"-13"-15"0"0,32 14 0 1,-33-18 0-1,15-19 0 0,-19-4 0 1,0-1 0-1,18-13 0 1,-13 13 0-1,14-18 0 0,-19 19 0 1,18-15 0-1,-13 15 0 1,13-19 0-1,-18 18 0 0,0-13 0 1,0 32 0-1,19-14 0 0,-14 0 0 1,13-4 0-1,-18-1 0 1,0-13 0-1,0 14 0 0,0-19 0 1,0 0 0-1,19-19 0 1,-15 14 0-1,15-13 0 0,-19-1 0 1,18-22 0-1,5-6 0 0,38-31 0 1,-15 13 0-1,3 24 0 1,-1-2 0-1,3-40 0 0,-3 41 0 1,2 1 0-1,15-43 0 1,-1 20 0-1,15-15 0 0,-32 32 0 1,13-13 0-1,-18 19 0 0,-1 17 0 1,-18-13 0-1,14 33 0 1,-32-15 0-1,14 19 0 0,-19-18 0 1,18 13 0-1,-13-32 0 1,13 32 0-1,1-13 0 0,-14-1 0 1,13 15 0-1,-18-15 0 1</inkml:trace>
    </iact:actionData>
  </iact:action>
  <iact:action type="add" startTime="70681">
    <iact:property name="dataType"/>
    <iact:actionData xml:id="d17">
      <inkml:trace xmlns:inkml="http://www.w3.org/2003/InkML" xml:id="stk17" contextRef="#ctx0" brushRef="#br0">4212 12839 24575 0,'-18'-23'0'10,"-6"-33"0"0,-17 47 0 0,-19-65 0 0,32 46 0 0,-28-32 0 0,33 18 0 0,-19 0 0 0,1 1 0 0,17 18 0 0,6-14 0 0,-1 32 0 0,15-14 0 0,-15 19 0 0,19 0 0 0,-18 0 0 0,13 0 0 1,-14 0 0-1,1 0 0 0,13 0 0 0,-32 19 0 0,33-14 0 0,-34 13 0 0,15-18 0 0,0 0 0 0,-14 0 0 0,32 0 0 0,-32 0 0 0,33 0 0 0,-15 0 0 0,1 0 0 0,13 0 0 0,-14 0 0 0,19 0 0 1,0 19 0-1,0-15 0 0,0 15 0 0,0-19 0 0,-18 0 0 0,13 0 0 0,-13 18 0 0,18-13 0 0,0 13 0 0,0-18 0 0,0 0 0 0,0 19 0 0,0-14 0 0,0 13 0 0,0 1 0 0,0-15 0 0,0 15 0 1,0-1 0-1,0 6 0 0,0-1 0 0,0 14 0 0,-19-33 0 0,15 33 0 0,-15-32 0 0,19 14 0 0,0-1 0 0,0-13 0 0,0 13 0 0,0 1 0 0,0-15 0 0,0 15 0 0,0-1 0 0,0-13 0 0,0 14 0 1,0-1 0-1,0-13 0 0,0 32 0 0,0-14 0 0,0 19 0 0,0 18 0 0,0 5 0 0,0 0 0 0,0-5 0 0,0-19 0 0,0 1 0 0,0 0 0 0,0 0 0 0,0-19 0 0,0 14 0 0,0-33 0 0,0 33 0 1,0-13 0-1,0-1 0 0,0 32 0 0,0-45 0 0,0 64 0 0,0-47 0 0,0 34 0 0,19-20 0 0,-15 1 0 0,15 0 0 0,-19-1 0 0,0 1 0 0,0 0 0 0,0-1 0 0,0 20 0 0,0-15 0 0,0 14 0 1,0 0 0-1,0-13 0 0,0 32 0 0,0-33 0 0,0-4 0 0,0 13 0 0,0-46 0 0,0 47 0 0,0-33 0 0,0 0 0 0,0 14 0 0,0-32 0 0,0 13 0 0,0 1 0 0,0 4 0 0,0 0 0 0,0 14 0 1,0-32 0-1,0 32 0 0,0-14 0 0,0 0 0 0,0 14 0 0,0-13 0 0,0 17 0 0,0-18 0 0,0-4 0 0,0-1 0 0,-19-13 0 0,15 14 0 0,-15-1 0 0,19-13 0 0,0 13 0 0,-19-18 0 0,-4 19 0 1,0-15 0-1,-14 15 0 0,14-19 0 0,-19 0 0 0,0 0 0 0,1 0 0 0,-1 0 0 0,-18-19 0 0,13 15 0 0,-13-15 0 0,19 19 0 0,-1-18 0 0,19 13 0 0,-14-13 0 0,13-1 0 0,-17-4 0 0,18 0 0 1,-15-14 0-1,34 32 0 0,-33-32 0 0,32 14 0 0,-13 0 0 0,-1-14 0 0,14 14 0 0,-13-1 0 0,18-13 0 0,0 33 0 0,0-33 0 0,-19 32 0 0,15-14 0 0,-15 19 0 0,19 0 0 0,0 0 0 1</inkml:trace>
    </iact:actionData>
  </iact:action>
  <iact:action type="add" startTime="73051">
    <iact:property name="dataType"/>
    <iact:actionData xml:id="d18">
      <inkml:trace xmlns:inkml="http://www.w3.org/2003/InkML" xml:id="stk18" contextRef="#ctx0" brushRef="#br0">2878 13714 24575 0,'41'0'0'18,"1"0"0"0,0 0 0 1,-1 0 0-1,1 19 0 1,0-15 0-1,-1 15 0 1,1-19 0-1,0 0 0 1,-19 0 0-1,14 0 0 1,-14 0 0-1,19 0 0 1,-19 0 0-1,14 0 0 1,-14 0 0-1,1 0 0 1,13 0 0-1,-14 0 0 0,0 0 0 1,14 0 0-1,-32 0 0 1,32 0 0-1,-14 0 0 1,0 0 0-1,14 0 0 1,-32 0 0-1,13 0 0 1,-18 0 0-1,19 0 0 1,-14 0 0-1,13 0 0 1,-18 0 0-1,19 0 0 1,-15 0 0-1,15 0 0 1</inkml:trace>
    </iact:actionData>
  </iact:action>
  <iact:action type="add" startTime="74945">
    <iact:property name="dataType"/>
    <iact:actionData xml:id="d19">
      <inkml:trace xmlns:inkml="http://www.w3.org/2003/InkML" xml:id="stk19" contextRef="#ctx0" brushRef="#br0">4379 13548 24575 0,'0'41'0'13,"0"-18"0"0,0 14 0 1,0-13 0-1,0 17 0 1,0 1 0-1,0-19 0 1,0 14 0-1,0-32 0 1,0 32 0-1,0-32 0 1,0 32 0-1,0-33 0 0,0 15 0 1,0-1 0-1,0-13 0 1,0 13 0-1,0-18 0 1,0 19 0-1,0-14 0 1,0 13 0-1,0 1 0 1,0-15 0-1,0 15 0 0,0-1 0 1,0-13 0-1,0 32 0 1,0-32 0-1,0 13 0 1,0 1 0-1,19 4 0 1,-15 0 0-1,15 14 0 1,-19-14 0-1,0 0 0 1,0 14 0-1,0-32 0 0,0 32 0 1,0-32 0-1,0 32 0 1,0-33 0-1,0 15 0 1,0-19 0-1,0 19 0 1,0-15 0-1,0 15 0 1,0-1 0-1,0-13 0 0,0 13 0 1,0-18 0-1,0 19 0 1,18-14 0-1,-13 13 0 1,13-18 0-1,-18 19 0 1,0-15 0-1,0 15 0 1,0-19 0-1,0 0 0 0,0-19 0 1,0 15 0-1,-18-33 0 1,13 13 0-1,-13 1 0 1,18 5 0-1,0-1 0 1,0 15 0-1,0-34 0 1,0 34 0-1,0-15 0 1,0 19 0-1,0-18 0 0,0 13 0 1,0-13 0-1,0 18 0 1,0-19 0-1,0 14 0 1,0-13 0-1,0-1 0 1,0 15 0-1,0-33 0 1,0 32 0-1,0-13 0 0,0-1 0 1,0 14 0-1,0-13 0 1,0-1 0-1,0 15 0 1,0-33 0-1,0 32 0 1,0-32 0-1,0 32 0 1,0-32 0-1,0 33 0 1,0-33 0-1,18 13 0 0,-13 1 0 1,13-14 0-1,-18 33 0 1,0-15 0-1,0 19 0 1,0 0 0-1,0-18 0 1,19 13 0-1,-14-14 0 1,13 19 0-1,-18-18 0 0,0 13 0 1,0-13 0-1,0 18 0 1,19-19 0-1,-15 15 0 1,15-15 0-1,-19 19 0 1,0 0 0-1,18-19 0 1,-13 15 0-1,14-15 0 0,-19 19 0 1,18 0 0-1,-13 0 0 1,13 0 0-1,-18-18 0 1,19 13 0-1,-15-13 0 1,15 18 0-1,-19 0 0 1,19 0 0-1,-15 0 0 1,15 0 0-1,-19 0 0 0,18 0 0 1,-13 0 0-1,13 0 0 1,-18 0 0-1,19 0 0 1,-14 0 0-1,13 0 0 1,1 0 0-1,-15 0 0 1,15 0 0-1,-1 0 0 0,-13 0 0 1,14 0 0-1,-19 0 0 1,18 0 0-1,-13 0 0 1,13 0 0-1,-18 0 0 1,19 0 0-1,-15 0 0 1,15 0 0-1,-19 0 0 1</inkml:trace>
    </iact:actionData>
  </iact:action>
  <iact:action type="add" startTime="77984">
    <iact:property name="dataType"/>
    <iact:actionData xml:id="d20">
      <inkml:trace xmlns:inkml="http://www.w3.org/2003/InkML" xml:id="stk20" contextRef="#ctx0" brushRef="#br0">5422 13631 24575 0,'0'0'0'154</inkml:trace>
    </iact:actionData>
  </iact:action>
  <iact:action type="add" startTime="80701">
    <iact:property name="dataType"/>
    <iact:actionData xml:id="d21">
      <inkml:trace xmlns:inkml="http://www.w3.org/2003/InkML" xml:id="stk21" contextRef="#ctx0" brushRef="#br0">5422 13631 24575 0,'0'42'0'11,"0"-1"0"0,0-18 0 1,0 15 0-1,0-34 0 1,0 33 0-1,0-14 0 1,0 1 0-1,0-6 0 1,0 1 0-1,0-15 0 1,0 15 0-1,0-19 0 1,0 18 0-1,0-13 0 1,0 13 0-1,0-18 0 1,0 19 0-1,0-14 0 1,0 13 0-1,0-18 0 1,0 19 0-1,0-15 0 1,18 15 0-1,-13-1 0 1,13-13 0-1,-18 32 0 1,0-32 0-1,0 13 0 1,0 1 0-1,0-15 0 1,0 15 0-1,0-1 0 1,0-13 0-1,0 32 0 1,19-32 0-1,-14 32 0 1,13-33 0-1,-18 33 0 1,0-32 0-1,0 32 0 1,19-32 0-1,-15 32 0 1,15-33 0-1,-19 15 0 1,0 0 0-1,0-15 0 1,0 15 0-1,0-19 0 1,18 0 0-1,-13 18 0 1,14-13 0-1,-19 13 0 1,0-18 0-1,0 0 0 1,18 0 0-1,-13 0 0 1,13 0 0-1,-18 0 0 1,19 0 0-1,-15 0 0 1,15 0 0-1,-19 0 0 1,18 0 0-1,-13 0 0 1,32 0 0-1,-32 0 0 1,13 0 0-1,1 0 0 1,-14 0 0-1,32 0 0 1,-14 0 0-1,0-18 0 1,14 13 0-1,-32-13 0 1,13 18 0-1,1-19 0 1,-15-4 0-1,33 0 0 1,-32 4 0-1,14 1 0 1,-1 13 0-1,-13-32 0 1,13 32 0-1,1-32 0 1,-15 33 0-1,15-15 0 1,-19 1 0-1,0 13 0 1,0-13 0-1,0 18 0 1</inkml:trace>
    </iact:actionData>
  </iact:action>
  <iact:action type="add" startTime="82088">
    <iact:property name="dataType"/>
    <iact:actionData xml:id="d22">
      <inkml:trace xmlns:inkml="http://www.w3.org/2003/InkML" xml:id="stk22" contextRef="#ctx0" brushRef="#br0">5714 13339 24575 0,'0'0'0'4</inkml:trace>
    </iact:actionData>
  </iact:action>
  <iact:action type="add" startTime="82846">
    <iact:property name="dataType"/>
    <iact:actionData xml:id="d23">
      <inkml:trace xmlns:inkml="http://www.w3.org/2003/InkML" xml:id="stk23" contextRef="#ctx0" brushRef="#br0">7215 13631 24575 0,'-23'0'0'10,"4"0"0"0,19 0 0 1,-18 0 0-1,-5 0 0 0,0 0 0 1,4 0 0-1,0 0 0 0,15 18 0 1,-15-13 0-1,1 14 0 1,13-19 0-1,-13 0 0 0,-1 0 0 1,14 0 0-1,-13 0 0 0,18 0 0 1,0 18 0-1,-19-13 0 0,15 13 0 1,-15-18 0-1,19 0 0 1,-18 19 0-1,13-15 0 0,-14 15 0 1,19-19 0-1,0 0 0 0,-18 19 0 1,13-15 0-1,-13 33 0 1,18-32 0-1,0 13 0 0,0 1 0 1,-19-14 0-1,15 13 0 0,-15-18 0 1,19 19 0-1,0-15 0 0,0 33 0 1,0-32 0-1,0 13 0 1,0 1 0-1,0-14 0 0,0 13 0 1,0 1 0-1,0-15 0 0,0 33 0 1,0-32 0-1,0 13 0 1,0 1 0-1,0 4 0 0,0 0 0 1,0 14 0-1,0-13 0 0,0 17 0 1,0-18 0-1,0 14 0 0,19-32 0 1,-15 14 0-1,15-19 0 1,-19 18 0-1,0-13 0 0,0 13 0 1,18-18 0-1,-13 0 0 0,13 19 0 1,-18-15 0-1,19 15 0 0,-14-19 0 1,13 0 0-1,1 0 0 1,4 0 0-1,0 19 0 0,14-15 0 1,-32 15 0-1,32-19 0 0,-33 0 0 1,15 0 0-1,0 0 0 1,4 0 0-1,0 0 0 0,14 0 0 1,-14 0 0-1,0-19 0 0,14 15 0 1,-32-15 0-1,32 0 0 0,-32 15 0 1,13-15 0-1,1 1 0 1,-15 13 0-1,34-32 0 0,-34 32 0 1,15-32 0-1,-19 14 0 0,0-18 0 1,18 17 0-1,-13-13 0 1,13 33 0-1,-18-15 0 0,0 1 0 1,0 13 0-1,0-14 0 0,0 1 0 1,0 13 0-1,0-13 0 0,0-1 0 1,0 15 0-1,0-33 0 1,0 32 0-1,0-32 0 0,0 32 0 1,0-13 0-1,0-1 0 0,0 15 0 1,0-15 0-1,0 19 0 0,-18 0 0 1,13 0 0-1,-13-18 0 1,18 13 0-1,0-14 0 0,0 19 0 1,-19 0 0-1,15 0 0 0,-15 19 0 1,19-14 0-1,0 13 0 1,0 1 0-1,0-15 0 0,0 52 0 1,0-10 0-1,0 19 0 0,19 14 0 1,-15 4 0-1,15-13 0 0,-1 27 0 1,-13-32 0-1,13 0 0 1,-18-24 0-1,0-4 0 0,0-14 0 1,0 1 0-1,0-6 0 0,0-18 0 1,0 19 0-1,0-15 0 1,0 15 0-1,0-1 0 0,0 5 0 1,0 1 0-1,0 13 0 0,0-14 0 1,0 0 0-1,0 14 0 0,0-14 0 1,0 0 0-1,0 14 0 1,0-32 0-1,0 14 0 0,0-19 0 1,0 18 0-1,-18-13 0 0,13 13 0 1,-32-18 0-1,14 0 0 0,-37 19 0 1,13-15 0-1,-13 15 0 1,0-19 0-1,-5 0 0 0,0 0 0 1,5 0 0-1,0 0 0 0,13 0 0 1,-13 0 0-1,37 0 0 1,-14 0 0-1,14-19 0 0,-19 15 0 1,19-15 0-1,-14 1 0 0,14 13 0 1,-19-32 0-1,0 32 0 0,19-32 0 1,-14 33 0-1,14-33 0 1,0 32 0-1,-15-32 0 0,34 32 0 1,-15-13 0-1,1-1 0 0,13 15 0 1,-13-15 0-1,18 19 0 1</inkml:trace>
    </iact:actionData>
  </iact:action>
  <iact:action type="add" startTime="85795">
    <iact:property name="dataType"/>
    <iact:actionData xml:id="d24">
      <inkml:trace xmlns:inkml="http://www.w3.org/2003/InkML" xml:id="stk24" contextRef="#ctx0" brushRef="#br0">7882 12672 24575 0,'0'42'0'13,"0"18"0"0,0-14 0 0,19 33 0 1,-14-33 0-1,13 33 0 0,-18-32 0 1,0 13 0-1,0-19 0 0,0 1 0 1,0-19 0-1,0 14 0 0,0-32 0 1,0 13 0-1,0 1 0 0,0-14 0 1,0 13 0-1,0-18 0 0,0 19 0 1,0-15 0-1,0 15 0 0,0-1 0 1,0-13 0-1,0 32 0 0,0-32 0 1,19 32 0-1,-15-33 0 0,15 33 0 1,-19-32 0-1,0 14 0 0,0-1 0 1,0-13 0-1,0 32 0 0,0-33 0 1,0 33 0-1,0-32 0 0,18 32 0 1,-13-32 0-1,14 13 0 0,-19 1 0 1,0-15 0-1,0 34 0 0,0-34 0 1,0 33 0-1,0-32 0 0,0 32 0 1,0-14 0-1,0 19 0 0,0-1 0 1,0-17 0-1,0 13 0 0,0-14 0 1,0 0 0-1,0 14 0 0,18-32 0 1,-13 13 0-1,13 1 0 0,-18-15 0 1,0 15 0-1,0-1 0 0,0-13 0 1,0 14 0-1,0-19 0 0,0 18 0 1,0-13 0-1,0 13 0 0,0 1 0 1,0-15 0-1,0 15 0 0,0-1 0 1,0-13 0-1,0 14 0 0,19-19 0 1,-15 18 0-1,15-13 0 0,-19 13 0 0,0-18 0 1,0 19 0-1,0-15 0 0,0 15 0 1,0-19 0-1,0 19 0 0,0-15 0 1,0 15 0-1,0-19 0 0,0 18 0 1,0-13 0-1,0 13 0 0,0-18 0 1,0 0 0-1,0-18 0 0,0 13 0 1,0-13 0-1,0 18 0 0,0-19 0 1,0 15 0-1,0-15 0 0,0 0 0 1,0 15 0-1,0-33 0 0,0 32 0 1,0-32 0-1,0 14 0 0,0-19 0 1,0 19 0-1,0-14 0 0,0 32 0 1,19-32 0-1,-15 33 0 0,15-15 0 1,-19 1 0-1,0 13 0 0,0-14 0 1,0 19 0-1,0-18 0 0,0 13 0 1,18-13 0-1,-13 18 0 0,13 0 0 1,-18-19 0-1,0 15 0 0,19-15 0 1,-14 1 0-1,13 13 0 0,-18-32 0 1,19 32 0-1,-15-13 0 0,15 18 0 1,-19-19 0-1,18 15 0 0,-13-15 0 1,14 19 0-1,-19 0 0 0,18-18 0 1,-13 13 0-1,13-14 0 0,-18 19 0 1,19 0 0-1,-15 0 0 0,15 0 0 1,-19 0 0-1,18 0 0 0,-13 0 0 1,14 0 0-1,-19 0 0 0,18 0 0 1,-13 0 0-1,13 0 0 0,-18 0 0 0,0 0 0 1,19 0 0-1,-14 19 0 0,13-14 0 1,-18 13 0-1,19-18 0 0,-15 19 0 1,15-15 0-1,-19 15 0 0,0-1 0 1,18 5 0-1,-13 1 0 0,13 13 0 1,-18-33 0-1,0 33 0 0,0-32 0 1,0 32 0-1,0-14 0 0,19 0 0 1,-14 14 0-1,13-13 0 0,-18-1 0 1,0-5 0-1,0 1 0 0,0 4 0 1,19 0 0-1,-15-4 0 0,15-1 0 1,-19-13 0-1,0 13 0 0,0-18 0 1,0 19 0-1,0-15 0 0,18 15 0 1,-13-19 0-1,14 0 0 0,-19 0 0 1,18 0 0-1,-13 0 0 0,13 0 0 1,-18 0 0-1,0 19 0 0,19-15 0 1,-15 15 0-1,15-19 0 0,-19 0 0 1,19 0 0-1,-15 0 0 0,15 0 0 1,-19 0 0-1,18 0 0 0,-13 0 0 1,32 0 0-1,-32 0 0 0,13 0 0 1,1 0 0-1,-15 0 0 0,15 0 0 1,-1-19 0-1,6 15 0 0,-1-34 0 1,14 34 0-1,-33-33 0 0,34 14 0 1,-34-19 0-1,15 19 0 0,-1-14 0 1,-13 32 0-1,13-13 0 0,-18 18 0 1</inkml:trace>
    </iact:actionData>
  </iact:action>
  <iact:action type="add" startTime="90018">
    <iact:property name="dataType"/>
    <iact:actionData xml:id="d25">
      <inkml:trace xmlns:inkml="http://www.w3.org/2003/InkML" xml:id="stk25" contextRef="#ctx0" brushRef="#br0">9843 12756 24575 0,'0'64'0'11,"18"34"0"0,-13-29 0 0,13 33 0 0,1-37 0 0,-14 14 0 1,13-15 0-1,-18 1 0 0,0-4 0 0,19-20 0 0,-15 1 0 0,15 0 0 1,-19-1 0-1,0 19 0 0,0-13 0 0,0 13 0 0,0-18 0 1,0 18 0-1,0-14 0 0,0 33 0 0,0-51 0 0,0 46 0 0,18-46 0 1,-13 32 0-1,14-18 0 0,-19-1 0 0,0-18 0 0,0 14 0 0,0-32 0 1,0 32 0-1,0-32 0 0,0 13 0 0,0-18 0 0,0 19 0 1,0-15 0-1,0 15 0 0,0-19 0 0,0 19 0 0,18-15 0 0,-13 15 0 1,13-1 0-1,-18-13 0 0,0 32 0 0,0-32 0 0,0 32 0 1,0-33 0-1,0 15 0 0,19-19 0 0,-15 18 0 0,15-13 0 0,-19 13 0 1,0-18 0-1,0 0 0 0,19 0 0 0,-15 0 0 0,15 19 0 0,-19-14 0 1,18 13 0-1,-13-18 0 0,13 0 0 0,-18 0 0 0,19 0 0 1,-14 0 0-1,32 0 0 0,-33 0 0 0,15 0 0 0,-1 0 0 0,-13 0 0 1,32 0 0-1,-32-18 0 0,32 13 0 0,-33-14 0 0,15 19 0 1,-1 0 0-1,-13 0 0 0,14-18 0 0,-1 13 0 0,-13-13 0 0,32 18 0 1,-32-19 0-1,13 15 0 0,-18-15 0 0,0 19 0 0,19-18 0 0,-15 13 0 1,15-14 0-1,-19 1 0 0,0 13 0 0,18-13 0 0,-13 18 0 1,13 0 0-1,-18-19 0 0,0 15 0 0,0-15 0 0,0 19 0 0,0-19 0 1,19 15 0-1,-14-15 0 0,13 19 0 0,-18 0 0 0,0 0 0 1</inkml:trace>
    </iact:actionData>
  </iact:action>
  <iact:action type="add" startTime="91629">
    <iact:property name="dataType"/>
    <iact:actionData xml:id="d26">
      <inkml:trace xmlns:inkml="http://www.w3.org/2003/InkML" xml:id="stk26" contextRef="#ctx0" brushRef="#br0">9801 13548 24575 0,'65'0'0'16,"-5"0"0"1,0 0 0 0,-13 0 0 0,13 0 0 0,-18-19 0-1,-1 14 0 1,1-13 0 0,-19 18 0 0,14 0 0 0,-13 0 0-1,-1 0 0 1,14 0 0 0,-33 0 0 0,15 0 0 0,-19 0 0-1,18 0 0 1,-13 0 0 0,32 0 0 0,-32 0 0 0,13 0 0-1,-18 0 0 1,19 0 0 0,-14 0 0 0,13 0 0 0,-18 0 0 0</inkml:trace>
    </iact:actionData>
  </iact:action>
  <iact:action type="add" startTime="92820">
    <iact:property name="dataType"/>
    <iact:actionData xml:id="d27">
      <inkml:trace xmlns:inkml="http://www.w3.org/2003/InkML" xml:id="stk27" contextRef="#ctx0" brushRef="#br0">3378 11839 24575 0,'19'23'0'15,"-15"14"0"0,15-33 0 0,-19 33 0 0,18-32 0 0,-13 14 0 0,13-19 0 0,-18 0 0 0,19 0 0 0,-14 0 0 0,13 0 0 0,-18 0 0 0,19-19 0 0,-15-4 0 0,33 0 0 0,-32-14 0 0,32 14 0 0,-14-19 0 0,19 0 0 0,0 19 0 0,-1-14 0 0,-17 14 0 0,13 0 0 0,-33-14 0 0,33 13 0 0,-32 1 0 0,32 5 0 0,-32-1 0 0,13 15 0 0,1-33 0 0,-15 32 0 0,15-14 0 0,-19 19 0 0,0 0 0 0,0-18 0 0,18 13 0 0,-13-13 0 0,14 18 0 0,-19 0 0 0</inkml:trace>
    </iact:actionData>
  </iact:action>
  <iact:action type="add" startTime="93949">
    <iact:property name="dataType"/>
    <iact:actionData xml:id="d28">
      <inkml:trace xmlns:inkml="http://www.w3.org/2003/InkML" xml:id="stk28" contextRef="#ctx0" brushRef="#br0">5338 11922 24575 0,'19'42'0'21,"4"-19"0"0,0 14 0 0,-4-33 0 0,-1 33 0 0,-13-32 0 0,13 14 0 0,1-1 0 1,-14-13 0-1,13 13 0 0,-18-18 0 0,0 0 0 0,0 19 0 0,0-15 0 0,19 15 0 1,-15-19 0-1,15 0 0 0,-19-19 0 0,0 15 0 0,0-33 0 0,0-5 0 0,18-4 0 0,6-14 0 1,-1 18 0-1,32-18 0 0,-45 13 0 0,45-13 0 0,-50 18 0 0,32 1 0 0,-32 18 0 1,32-14 0-1,-33 32 0 0,15-14 0 0,-19 19 0 0,0-18 0 0,0 13 0 0,0-13 0 1</inkml:trace>
    </iact:actionData>
  </iact:action>
  <iact:action type="add" startTime="95780">
    <iact:property name="dataType"/>
    <iact:actionData xml:id="d29">
      <inkml:trace xmlns:inkml="http://www.w3.org/2003/InkML" xml:id="stk29" contextRef="#ctx0" brushRef="#br0">7007 12089 24575 0,'18'41'0'15,"-13"1"0"1,32 0 0-1,-33-1 0 1,15 1 0-1,-19-19 0 1,19 14 0-1,-15-32 0 1,15 13 0 0,-19 1 0-1,18-14 0 1,-13 13 0-1,13-18 0 1,-18 0 0-1,19 0 0 1,4 0 0 0,19 0 0-1,18-18 0 1,5-24 0-1,-15 2 0 1,2-3-625-1,1 0 1 1,1-2 624-1,9-15 0 1,-1-1 0 0,-18 17 0-1,0 0-158 1,16-8 0-1,-4 2 158 1,-5-15 0-1,-1 24 0 1,-3 4 0 0,-19 9 0-1,27-28 0 1,-50 52 0-1,32-15 307 1,-32 1 0-1,13 13 1 1,-18-14-1 0</inkml:trace>
    </iact:actionData>
  </iact:action>
  <iact:action type="add" startTime="96871">
    <iact:property name="dataType"/>
    <iact:actionData xml:id="d30">
      <inkml:trace xmlns:inkml="http://www.w3.org/2003/InkML" xml:id="stk30" contextRef="#ctx0" brushRef="#br0">9301 12130 24575 0,'18'42'0'24,"-13"0"0"0,50-1 0 0,-45 20 0 1,45-15 0-1,-50 14 0 0,32-18 0 1,-32-19 0-1,32-5 0 0,-33 1 0 1,15-14 0-1,-1 13 0 0,-13 1 0 1,13-15 0-1,-18 15 0 0,0-1 0 1,19-13 0-1,-14 14 0 0,13-19 0 1,-18 0 0-1,19 0 0 0,-15-19 0 1,33-4 0-1,-13-37 0 0,36-5 0 0,-28 14 0 1,1 0 0-1,32-19 0 0,-26 13 0 1,0-1-406-1,26-12 406 0,-23 19 0 1,0 0 0-1,23-14 0 0,-5 5 0 1,-18 19 0-1,-19 17 0 0,14-13 0 1,-33 33 0-1,33-15 406 0,-32 19-406 1,14 0 0-1,-19 0 0 0,0 0 0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Fly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 talk time! H-</a:t>
            </a:r>
            <a:r>
              <a:rPr lang="en-US" dirty="0" err="1"/>
              <a:t>igh</a:t>
            </a:r>
            <a:r>
              <a:rPr lang="en-US" dirty="0"/>
              <a:t>, b-r-</a:t>
            </a:r>
            <a:r>
              <a:rPr lang="en-US" dirty="0" err="1"/>
              <a:t>igh</a:t>
            </a:r>
            <a:r>
              <a:rPr lang="en-US" dirty="0"/>
              <a:t>-t, n-</a:t>
            </a:r>
            <a:r>
              <a:rPr lang="en-US" dirty="0" err="1"/>
              <a:t>igh</a:t>
            </a:r>
            <a:r>
              <a:rPr lang="en-US" dirty="0"/>
              <a:t>-t, f-r-</a:t>
            </a:r>
            <a:r>
              <a:rPr lang="en-US" dirty="0" err="1"/>
              <a:t>igh</a:t>
            </a:r>
            <a:r>
              <a:rPr lang="en-US" dirty="0"/>
              <a:t>-t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Igh</a:t>
            </a:r>
            <a:r>
              <a:rPr lang="en-US" dirty="0"/>
              <a:t>, three letters, one sound, special friends, </a:t>
            </a:r>
            <a:r>
              <a:rPr lang="en-US" dirty="0" err="1"/>
              <a:t>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 – </a:t>
            </a:r>
            <a:r>
              <a:rPr lang="en-US" dirty="0" err="1"/>
              <a:t>igh</a:t>
            </a:r>
            <a:r>
              <a:rPr lang="en-US" dirty="0"/>
              <a:t>. Your turn. My turn – Fly high. Your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play our game – can you remember? When it wiggles tell me if it’s </a:t>
            </a:r>
            <a:r>
              <a:rPr lang="en-US" dirty="0" err="1"/>
              <a:t>igh</a:t>
            </a:r>
            <a:r>
              <a:rPr lang="en-US" dirty="0"/>
              <a:t>, or fly high.  If you don’t have the wiggle don’t worry, ask someone to point and if you don’t have someone there, that’s ok too, have a practice at being super speedy and point when you say it. </a:t>
            </a:r>
            <a:r>
              <a:rPr lang="en-US" dirty="0" err="1"/>
              <a:t>Igh</a:t>
            </a:r>
            <a:r>
              <a:rPr lang="en-US" dirty="0"/>
              <a:t> or fly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time for some green words – let’s use Fred talk to help us sound them out: h-</a:t>
            </a:r>
            <a:r>
              <a:rPr lang="en-US" dirty="0" err="1"/>
              <a:t>igh</a:t>
            </a:r>
            <a:r>
              <a:rPr lang="en-US" dirty="0"/>
              <a:t>, n-</a:t>
            </a:r>
            <a:r>
              <a:rPr lang="en-US" dirty="0" err="1"/>
              <a:t>igh</a:t>
            </a:r>
            <a:r>
              <a:rPr lang="en-US" dirty="0"/>
              <a:t>-t, b-r-</a:t>
            </a:r>
            <a:r>
              <a:rPr lang="en-US" dirty="0" err="1"/>
              <a:t>igh</a:t>
            </a:r>
            <a:r>
              <a:rPr lang="en-US" dirty="0"/>
              <a:t>-t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write some words with today’s sound? Night, high, fright. Tick and fix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use our Fred fingers, n-</a:t>
            </a:r>
            <a:r>
              <a:rPr lang="en-US" dirty="0" err="1"/>
              <a:t>igh</a:t>
            </a:r>
            <a:r>
              <a:rPr lang="en-US" dirty="0"/>
              <a:t>-t 3 sounds, h-</a:t>
            </a:r>
            <a:r>
              <a:rPr lang="en-US" dirty="0" err="1"/>
              <a:t>igh</a:t>
            </a:r>
            <a:r>
              <a:rPr lang="en-US" dirty="0"/>
              <a:t> 2 sounds, f-r-</a:t>
            </a:r>
            <a:r>
              <a:rPr lang="en-US" dirty="0" err="1"/>
              <a:t>igh</a:t>
            </a:r>
            <a:r>
              <a:rPr lang="en-US" dirty="0"/>
              <a:t>-t 4 sounds.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customXml" Target="../ink/ink2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‘</a:t>
            </a:r>
            <a:r>
              <a:rPr lang="en-US" sz="70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igh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’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D41543-103F-8F46-AA31-AA86B9E1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-91440"/>
            <a:ext cx="2423160" cy="11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464F8C-2BDD-3A4C-9DB2-393FC45F90D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00720" y="1305720"/>
              <a:ext cx="2928240" cy="417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464F8C-2BDD-3A4C-9DB2-393FC45F90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1360" y="1296360"/>
                <a:ext cx="2946960" cy="41907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0089AE2-FC7B-4149-B476-D1E9104D5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65"/>
    </mc:Choice>
    <mc:Fallback>
      <p:transition spd="slow" advTm="104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CC00-1000-EE4F-AB5C-D84CA542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449B-975A-1B42-8365-879C4C841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2: Fly high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 Fred talk time! </a:t>
            </a:r>
            <a:r>
              <a:rPr lang="en-US" dirty="0"/>
              <a:t>H-</a:t>
            </a:r>
            <a:r>
              <a:rPr lang="en-US" dirty="0" err="1"/>
              <a:t>igh</a:t>
            </a:r>
            <a:r>
              <a:rPr lang="en-US" dirty="0"/>
              <a:t>, b-r-</a:t>
            </a:r>
            <a:r>
              <a:rPr lang="en-US" dirty="0" err="1"/>
              <a:t>igh</a:t>
            </a:r>
            <a:r>
              <a:rPr lang="en-US" dirty="0"/>
              <a:t>-t, n-</a:t>
            </a:r>
            <a:r>
              <a:rPr lang="en-US" dirty="0" err="1"/>
              <a:t>igh</a:t>
            </a:r>
            <a:r>
              <a:rPr lang="en-US" dirty="0"/>
              <a:t>-t, f-r-</a:t>
            </a:r>
            <a:r>
              <a:rPr lang="en-US" dirty="0" err="1"/>
              <a:t>igh</a:t>
            </a:r>
            <a:r>
              <a:rPr lang="en-US" dirty="0"/>
              <a:t>-t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three letters, one sound, special friends,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5: My turn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Your turn. My turn – Fly high. Your turn.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6: Now let’s play our game. When it wiggles tell me if it’s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fly high.  If you don’t have the wiggle don’t worry, ask someone to point and if you don’t have someone there, that’s ok too, have a practice at being super speedy and point when you say it.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or what can you see?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 It’s time for some green words – let’s use Fred talk to help us sound them out. H-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-t, b-r-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 Let’s practice writing our sound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 Can you write some words with today’s sound? </a:t>
            </a:r>
            <a:r>
              <a:rPr lang="en-US" dirty="0"/>
              <a:t>Night, high, fright. Tick and fix on the next slide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10: Let’s use our Fred fingers, </a:t>
            </a:r>
            <a:r>
              <a:rPr lang="en-US" dirty="0"/>
              <a:t>n-</a:t>
            </a:r>
            <a:r>
              <a:rPr lang="en-US" dirty="0" err="1"/>
              <a:t>igh</a:t>
            </a:r>
            <a:r>
              <a:rPr lang="en-US" dirty="0"/>
              <a:t>-t 3 sounds, h-</a:t>
            </a:r>
            <a:r>
              <a:rPr lang="en-US" dirty="0" err="1"/>
              <a:t>igh</a:t>
            </a:r>
            <a:r>
              <a:rPr lang="en-US" dirty="0"/>
              <a:t> 2 sounds, f-r-</a:t>
            </a:r>
            <a:r>
              <a:rPr lang="en-US" dirty="0" err="1"/>
              <a:t>igh</a:t>
            </a:r>
            <a:r>
              <a:rPr lang="en-US" dirty="0"/>
              <a:t>-t 4 sounds.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94B30-E1D8-0048-A06D-2580D7F5D7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22" b="1824"/>
          <a:stretch/>
        </p:blipFill>
        <p:spPr>
          <a:xfrm>
            <a:off x="5647070" y="1162050"/>
            <a:ext cx="4470400" cy="4533900"/>
          </a:xfrm>
          <a:prstGeom prst="rect">
            <a:avLst/>
          </a:prstGeom>
        </p:spPr>
      </p:pic>
      <p:pic>
        <p:nvPicPr>
          <p:cNvPr id="5" name="Audio Recording 20 Jan 2021 at 15:33:16" descr="Audio Recording 20 Jan 2021 at 15:33:16">
            <a:hlinkClick r:id="" action="ppaction://media"/>
            <a:extLst>
              <a:ext uri="{FF2B5EF4-FFF2-40B4-BE49-F238E27FC236}">
                <a16:creationId xmlns:a16="http://schemas.microsoft.com/office/drawing/2014/main" id="{FA8BA9CD-94D1-514F-BACA-2F536AF4B2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2205" y="584022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20 Jan 2021 at 15:34:16" descr="Audio Recording 20 Jan 2021 at 15:34:16">
            <a:hlinkClick r:id="" action="ppaction://media"/>
            <a:extLst>
              <a:ext uri="{FF2B5EF4-FFF2-40B4-BE49-F238E27FC236}">
                <a16:creationId xmlns:a16="http://schemas.microsoft.com/office/drawing/2014/main" id="{EE0465F6-0999-3149-916F-064A81BEE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042" y="59146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59850-38F0-4642-94D8-C15DD8634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410"/>
          <a:stretch/>
        </p:blipFill>
        <p:spPr>
          <a:xfrm>
            <a:off x="5338726" y="2357804"/>
            <a:ext cx="4470400" cy="2142392"/>
          </a:xfrm>
          <a:prstGeom prst="rect">
            <a:avLst/>
          </a:prstGeom>
        </p:spPr>
      </p:pic>
      <p:pic>
        <p:nvPicPr>
          <p:cNvPr id="5" name="Audio Recording 20 Jan 2021 at 15:34:32" descr="Audio Recording 20 Jan 2021 at 15:34:32">
            <a:hlinkClick r:id="" action="ppaction://media"/>
            <a:extLst>
              <a:ext uri="{FF2B5EF4-FFF2-40B4-BE49-F238E27FC236}">
                <a16:creationId xmlns:a16="http://schemas.microsoft.com/office/drawing/2014/main" id="{95BCBA5A-5EAF-B043-BC24-5BF5DB728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698" y="5818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B79EC-E6EC-714A-92D7-403D5B405C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175"/>
          <a:stretch/>
        </p:blipFill>
        <p:spPr>
          <a:xfrm>
            <a:off x="7208910" y="1322363"/>
            <a:ext cx="4470400" cy="4667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0FA3D-C783-704A-A198-4E9622DAEB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202"/>
          <a:stretch/>
        </p:blipFill>
        <p:spPr>
          <a:xfrm>
            <a:off x="1033194" y="2120119"/>
            <a:ext cx="4470400" cy="2156460"/>
          </a:xfrm>
          <a:prstGeom prst="rect">
            <a:avLst/>
          </a:prstGeom>
        </p:spPr>
      </p:pic>
      <p:pic>
        <p:nvPicPr>
          <p:cNvPr id="5" name="Audio Recording 20 Jan 2021 at 15:34:56" descr="Audio Recording 20 Jan 2021 at 15:34:56">
            <a:hlinkClick r:id="" action="ppaction://media"/>
            <a:extLst>
              <a:ext uri="{FF2B5EF4-FFF2-40B4-BE49-F238E27FC236}">
                <a16:creationId xmlns:a16="http://schemas.microsoft.com/office/drawing/2014/main" id="{59AB7614-8176-B145-804A-A1F1B8DEDB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6510" y="590402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0CA87-1CFD-C241-8392-4E4F3D01B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8202"/>
          <a:stretch/>
        </p:blipFill>
        <p:spPr>
          <a:xfrm>
            <a:off x="1033194" y="2120119"/>
            <a:ext cx="4470400" cy="2156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FBF16-3018-7C47-B6B3-ECDCB32D7C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175"/>
          <a:stretch/>
        </p:blipFill>
        <p:spPr>
          <a:xfrm>
            <a:off x="7208910" y="1322363"/>
            <a:ext cx="4470400" cy="4667543"/>
          </a:xfrm>
          <a:prstGeom prst="rect">
            <a:avLst/>
          </a:prstGeom>
        </p:spPr>
      </p:pic>
      <p:pic>
        <p:nvPicPr>
          <p:cNvPr id="2" name="Audio Recording 20 Jan 2021 at 15:35:24" descr="Audio Recording 20 Jan 2021 at 15:35:24">
            <a:hlinkClick r:id="" action="ppaction://media"/>
            <a:extLst>
              <a:ext uri="{FF2B5EF4-FFF2-40B4-BE49-F238E27FC236}">
                <a16:creationId xmlns:a16="http://schemas.microsoft.com/office/drawing/2014/main" id="{F643210B-4D9B-8C4E-AB51-17186C32ED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6510" y="589339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2200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BEB871-177E-6C41-A18C-76A21E28D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85" y="4236017"/>
            <a:ext cx="59563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D7C1A-D73D-1D4A-AC03-CB530FECEA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7" r="5668" b="15625"/>
          <a:stretch/>
        </p:blipFill>
        <p:spPr>
          <a:xfrm>
            <a:off x="6472611" y="2084350"/>
            <a:ext cx="5381764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0700D-96E6-8842-A4AF-0FDD68680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10" y="750660"/>
            <a:ext cx="5956300" cy="2057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14:cNvPr>
              <p14:cNvContentPartPr/>
              <p14:nvPr/>
            </p14:nvContentPartPr>
            <p14:xfrm>
              <a:off x="1991880" y="261767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880" y="25546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14:cNvPr>
              <p14:cNvContentPartPr/>
              <p14:nvPr/>
            </p14:nvContentPartPr>
            <p14:xfrm>
              <a:off x="8026917" y="3856255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3917" y="379325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14:cNvPr>
              <p14:cNvContentPartPr/>
              <p14:nvPr/>
            </p14:nvContentPartPr>
            <p14:xfrm>
              <a:off x="1839407" y="612860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6407" y="606560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Gerader Verbinder 19">
            <a:extLst>
              <a:ext uri="{FF2B5EF4-FFF2-40B4-BE49-F238E27FC236}">
                <a16:creationId xmlns:a16="http://schemas.microsoft.com/office/drawing/2014/main" id="{4C683CFC-6CE6-411A-B11A-17BCD7EE3B3C}"/>
              </a:ext>
            </a:extLst>
          </p:cNvPr>
          <p:cNvSpPr/>
          <p:nvPr/>
        </p:nvSpPr>
        <p:spPr>
          <a:xfrm flipV="1">
            <a:off x="2488019" y="2633265"/>
            <a:ext cx="1677783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Gerader Verbinder 19">
            <a:extLst>
              <a:ext uri="{FF2B5EF4-FFF2-40B4-BE49-F238E27FC236}">
                <a16:creationId xmlns:a16="http://schemas.microsoft.com/office/drawing/2014/main" id="{E2C32FF5-AA59-9241-982B-263D27C1D0A5}"/>
              </a:ext>
            </a:extLst>
          </p:cNvPr>
          <p:cNvSpPr/>
          <p:nvPr/>
        </p:nvSpPr>
        <p:spPr>
          <a:xfrm flipV="1">
            <a:off x="2798269" y="6128244"/>
            <a:ext cx="1745153" cy="30717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Gerader Verbinder 19">
            <a:extLst>
              <a:ext uri="{FF2B5EF4-FFF2-40B4-BE49-F238E27FC236}">
                <a16:creationId xmlns:a16="http://schemas.microsoft.com/office/drawing/2014/main" id="{6C37C014-AF60-154E-A195-12184A3D38A0}"/>
              </a:ext>
            </a:extLst>
          </p:cNvPr>
          <p:cNvSpPr/>
          <p:nvPr/>
        </p:nvSpPr>
        <p:spPr>
          <a:xfrm flipV="1">
            <a:off x="8423564" y="3837709"/>
            <a:ext cx="1593272" cy="41564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B9B8DC-1056-B24C-969B-97AC003FD9D7}"/>
                  </a:ext>
                </a:extLst>
              </p14:cNvPr>
              <p14:cNvContentPartPr/>
              <p14:nvPr/>
            </p14:nvContentPartPr>
            <p14:xfrm>
              <a:off x="10351937" y="3837349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B9B8DC-1056-B24C-969B-97AC003FD9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8937" y="377434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33D4DD-5D96-494B-B35C-4641E8903923}"/>
                  </a:ext>
                </a:extLst>
              </p14:cNvPr>
              <p14:cNvContentPartPr/>
              <p14:nvPr/>
            </p14:nvContentPartPr>
            <p14:xfrm>
              <a:off x="2487659" y="6128244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33D4DD-5D96-494B-B35C-4641E8903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4659" y="606524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E0240DC-9111-7045-8848-9FDDEF82631B}"/>
                  </a:ext>
                </a:extLst>
              </p14:cNvPr>
              <p14:cNvContentPartPr/>
              <p14:nvPr/>
            </p14:nvContentPartPr>
            <p14:xfrm>
              <a:off x="4824333" y="6143242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E0240DC-9111-7045-8848-9FDDEF8263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1333" y="608024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Recording 20 Jan 2021 at 16:36:57" descr="Audio Recording 20 Jan 2021 at 16:36:57">
            <a:hlinkClick r:id="" action="ppaction://media"/>
            <a:extLst>
              <a:ext uri="{FF2B5EF4-FFF2-40B4-BE49-F238E27FC236}">
                <a16:creationId xmlns:a16="http://schemas.microsoft.com/office/drawing/2014/main" id="{AC6AF938-830F-B543-979B-EDEF55DEF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915" y="57368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1E65F93-B0C9-AE4D-A6E4-3937EC3F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-91440"/>
            <a:ext cx="2423160" cy="11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08DE71-0BB4-2445-B1FA-E5959A8245D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273120" y="255240"/>
              <a:ext cx="3303720" cy="885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08DE71-0BB4-2445-B1FA-E5959A8245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760" y="245880"/>
                <a:ext cx="3322440" cy="904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CBA1787-DEC0-F241-BAFF-30D96B2BE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14"/>
    </mc:Choice>
    <mc:Fallback>
      <p:transition spd="slow" advTm="42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D9F419-A7B5-F04B-9B81-5ABF6BCD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-91440"/>
            <a:ext cx="2423160" cy="11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20 Jan 2021 at 16:38:42" descr="Audio Recording 20 Jan 2021 at 16:38:42">
            <a:hlinkClick r:id="" action="ppaction://media"/>
            <a:extLst>
              <a:ext uri="{FF2B5EF4-FFF2-40B4-BE49-F238E27FC236}">
                <a16:creationId xmlns:a16="http://schemas.microsoft.com/office/drawing/2014/main" id="{D9F6681E-5D48-6C45-AC9C-CAE7B3EC9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424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71"/>
    </mc:Choice>
    <mc:Fallback xmlns="">
      <p:transition spd="slow" advTm="7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394</Words>
  <Application>Microsoft Macintosh PowerPoint</Application>
  <PresentationFormat>Widescreen</PresentationFormat>
  <Paragraphs>31</Paragraphs>
  <Slides>11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rubie.kiddy</cp:lastModifiedBy>
  <cp:revision>24</cp:revision>
  <dcterms:created xsi:type="dcterms:W3CDTF">2021-01-11T13:23:06Z</dcterms:created>
  <dcterms:modified xsi:type="dcterms:W3CDTF">2021-01-20T16:40:49Z</dcterms:modified>
</cp:coreProperties>
</file>