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C8320-3210-4DFC-89C8-BB16A49512C3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ED46-656D-4EBC-9E83-E0D510449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40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C8320-3210-4DFC-89C8-BB16A49512C3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ED46-656D-4EBC-9E83-E0D510449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321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C8320-3210-4DFC-89C8-BB16A49512C3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ED46-656D-4EBC-9E83-E0D510449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964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C8320-3210-4DFC-89C8-BB16A49512C3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ED46-656D-4EBC-9E83-E0D510449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733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C8320-3210-4DFC-89C8-BB16A49512C3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ED46-656D-4EBC-9E83-E0D510449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649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C8320-3210-4DFC-89C8-BB16A49512C3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ED46-656D-4EBC-9E83-E0D510449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930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C8320-3210-4DFC-89C8-BB16A49512C3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ED46-656D-4EBC-9E83-E0D510449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298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C8320-3210-4DFC-89C8-BB16A49512C3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ED46-656D-4EBC-9E83-E0D510449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502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C8320-3210-4DFC-89C8-BB16A49512C3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ED46-656D-4EBC-9E83-E0D510449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887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C8320-3210-4DFC-89C8-BB16A49512C3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ED46-656D-4EBC-9E83-E0D510449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046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C8320-3210-4DFC-89C8-BB16A49512C3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ED46-656D-4EBC-9E83-E0D510449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409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C8320-3210-4DFC-89C8-BB16A49512C3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BED46-656D-4EBC-9E83-E0D510449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356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Year 5</a:t>
            </a:r>
            <a:b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5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3"/>
    </mc:Choice>
    <mc:Fallback xmlns="">
      <p:transition spd="slow" advTm="5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Lets remind ourselves of some shading techniques. 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01088" y="1690688"/>
            <a:ext cx="9705655" cy="440163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1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38"/>
    </mc:Choice>
    <mc:Fallback xmlns="">
      <p:transition spd="slow" advTm="46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Could you have a go at creating hatching, contour hatching and crosshatching?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25020" y="2351314"/>
            <a:ext cx="2603218" cy="245080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580606" y="2351314"/>
            <a:ext cx="2586445" cy="24427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207" y="2351314"/>
            <a:ext cx="2603218" cy="245080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3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27"/>
    </mc:Choice>
    <mc:Fallback xmlns="">
      <p:transition spd="slow" advTm="9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Now </a:t>
            </a:r>
            <a:r>
              <a:rPr lang="en-GB" dirty="0" smtClean="0"/>
              <a:t>let’s </a:t>
            </a:r>
            <a:r>
              <a:rPr lang="en-GB" dirty="0" smtClean="0"/>
              <a:t>look again at </a:t>
            </a:r>
            <a:r>
              <a:rPr lang="en-GB" dirty="0" err="1" smtClean="0"/>
              <a:t>Akie’s</a:t>
            </a:r>
            <a:r>
              <a:rPr lang="en-GB" dirty="0" smtClean="0"/>
              <a:t> art work and create a similar piece of work. 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9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3"/>
    </mc:Choice>
    <mc:Fallback xmlns="">
      <p:transition spd="slow" advTm="7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665" y="365125"/>
            <a:ext cx="5701691" cy="57103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21356" y="365124"/>
            <a:ext cx="5891524" cy="57103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4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30"/>
    </mc:Choice>
    <mc:Fallback xmlns="">
      <p:transition spd="slow" advTm="23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/>
              <a:t>29.1.21</a:t>
            </a: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Learning Objective</a:t>
            </a:r>
          </a:p>
          <a:p>
            <a:endParaRPr lang="en-GB" dirty="0"/>
          </a:p>
          <a:p>
            <a:r>
              <a:rPr lang="en-GB" dirty="0" smtClean="0"/>
              <a:t>To remind ourselves who the artist </a:t>
            </a:r>
            <a:r>
              <a:rPr lang="en-GB" dirty="0" err="1" smtClean="0"/>
              <a:t>Akie</a:t>
            </a:r>
            <a:r>
              <a:rPr lang="en-GB" dirty="0" smtClean="0"/>
              <a:t> Nakata is</a:t>
            </a:r>
          </a:p>
          <a:p>
            <a:r>
              <a:rPr lang="en-GB" dirty="0" smtClean="0"/>
              <a:t>To recreate her art work using sketching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82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40"/>
    </mc:Choice>
    <mc:Fallback xmlns="">
      <p:transition spd="slow" advTm="11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Let’s </a:t>
            </a:r>
            <a:r>
              <a:rPr lang="en-GB" dirty="0" smtClean="0"/>
              <a:t>remember who the artist </a:t>
            </a:r>
            <a:r>
              <a:rPr lang="en-GB" dirty="0" err="1" smtClean="0"/>
              <a:t>Akie</a:t>
            </a:r>
            <a:r>
              <a:rPr lang="en-GB" dirty="0" smtClean="0"/>
              <a:t> Nakata is.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48773" y="1851750"/>
            <a:ext cx="5233287" cy="435133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0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3"/>
    </mc:Choice>
    <mc:Fallback xmlns="">
      <p:transition spd="slow" advTm="6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Akie</a:t>
            </a:r>
            <a:r>
              <a:rPr lang="en-GB" dirty="0" smtClean="0"/>
              <a:t> creates animals on stones through sketching and painting. </a:t>
            </a:r>
            <a:endParaRPr lang="en-GB" dirty="0"/>
          </a:p>
        </p:txBody>
      </p:sp>
      <p:pic>
        <p:nvPicPr>
          <p:cNvPr id="1026" name="Picture 2" descr="http://static.demilked.com/wp-content/uploads/2018/04/5ac1ef5e92dbe-I-Want-To-Paint-The-Life-The-Living-Spirit-Of-The-Being-I-Feel-Inside-The-StoneVol2-5a929c3ca7e39__880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47184"/>
            <a:ext cx="3718560" cy="331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9083" y="1853691"/>
            <a:ext cx="3802379" cy="346274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5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98"/>
    </mc:Choice>
    <mc:Fallback xmlns="">
      <p:transition spd="slow" advTm="7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Akie</a:t>
            </a:r>
            <a:r>
              <a:rPr lang="en-GB" dirty="0" smtClean="0"/>
              <a:t> looks at the stones and imagines which animals she can create using small brushes and </a:t>
            </a:r>
            <a:r>
              <a:rPr lang="en-GB" dirty="0" err="1" smtClean="0"/>
              <a:t>acylic</a:t>
            </a:r>
            <a:r>
              <a:rPr lang="en-GB" dirty="0" smtClean="0"/>
              <a:t> paints.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606" y="2929248"/>
            <a:ext cx="4075126" cy="368613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3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53"/>
    </mc:Choice>
    <mc:Fallback xmlns="">
      <p:transition spd="slow" advTm="9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Lets remind ourselves what the before and after stone looks like.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20331" y="1825625"/>
            <a:ext cx="4351338" cy="435133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8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2"/>
    </mc:Choice>
    <mc:Fallback xmlns="">
      <p:transition spd="slow" advTm="7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20331" y="1825625"/>
            <a:ext cx="4351338" cy="435133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8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5"/>
    </mc:Choice>
    <mc:Fallback xmlns="">
      <p:transition spd="slow" advTm="1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We are going to recreate an animal using sketching.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4"/>
    </mc:Choice>
    <mc:Fallback xmlns="">
      <p:transition spd="slow" advTm="4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Lets look at the owls that </a:t>
            </a:r>
            <a:r>
              <a:rPr lang="en-GB" dirty="0" err="1" smtClean="0"/>
              <a:t>Akie</a:t>
            </a:r>
            <a:r>
              <a:rPr lang="en-GB" dirty="0" smtClean="0"/>
              <a:t> has created. What do you notice? Where is the sketching darker? How do we achieve that effect?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1864813"/>
            <a:ext cx="4039598" cy="403959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0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58"/>
    </mc:Choice>
    <mc:Fallback xmlns="">
      <p:transition spd="slow" advTm="15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149</Words>
  <Application>Microsoft Office PowerPoint</Application>
  <PresentationFormat>Widescreen</PresentationFormat>
  <Paragraphs>15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Year 5 Art</vt:lpstr>
      <vt:lpstr>29.1.21</vt:lpstr>
      <vt:lpstr>Let’s remember who the artist Akie Nakata is.</vt:lpstr>
      <vt:lpstr>Akie creates animals on stones through sketching and painting. </vt:lpstr>
      <vt:lpstr>PowerPoint Presentation</vt:lpstr>
      <vt:lpstr>Lets remind ourselves what the before and after stone looks like. </vt:lpstr>
      <vt:lpstr>PowerPoint Presentation</vt:lpstr>
      <vt:lpstr>PowerPoint Presentation</vt:lpstr>
      <vt:lpstr>Lets look at the owls that Akie has created. What do you notice? Where is the sketching darker? How do we achieve that effect? </vt:lpstr>
      <vt:lpstr>Lets remind ourselves of some shading techniques. </vt:lpstr>
      <vt:lpstr>Could you have a go at creating hatching, contour hatching and crosshatching?</vt:lpstr>
      <vt:lpstr>PowerPoint Presentation</vt:lpstr>
      <vt:lpstr>PowerPoint Presentation</vt:lpstr>
    </vt:vector>
  </TitlesOfParts>
  <Company>ncc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5 Art</dc:title>
  <dc:creator>Harrison, Karen</dc:creator>
  <cp:lastModifiedBy>Browning, Bethany</cp:lastModifiedBy>
  <cp:revision>9</cp:revision>
  <dcterms:created xsi:type="dcterms:W3CDTF">2021-01-20T12:53:07Z</dcterms:created>
  <dcterms:modified xsi:type="dcterms:W3CDTF">2021-01-27T13:21:58Z</dcterms:modified>
</cp:coreProperties>
</file>