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301" r:id="rId5"/>
    <p:sldId id="418" r:id="rId6"/>
    <p:sldId id="397" r:id="rId7"/>
    <p:sldId id="419" r:id="rId8"/>
    <p:sldId id="420" r:id="rId9"/>
    <p:sldId id="421" r:id="rId10"/>
    <p:sldId id="403" r:id="rId11"/>
    <p:sldId id="40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E8170-56FA-4EFB-B95B-57F109A51058}" v="2" dt="2020-10-21T08:17:14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6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29" Type="http://schemas.microsoft.com/office/2015/10/relationships/revisionInfo" Target="revisionInfo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5AB2-F3FC-2F42-B9D2-3A0D19738F97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34D6-CBB1-8E45-B26F-E15B2F20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899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4000" b="1" u="sng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endParaRPr lang="en-GB" sz="4000" b="1" u="sng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endParaRPr lang="en-GB" sz="4000" b="1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en-GB" sz="40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Learning intention: Identify turns and movements</a:t>
            </a:r>
            <a:endParaRPr lang="en-GB" sz="4400" b="1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2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41052" y="12037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Left and right</a:t>
            </a:r>
            <a:endParaRPr lang="en-GB" sz="2000" b="1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193"/>
          <a:stretch/>
        </p:blipFill>
        <p:spPr>
          <a:xfrm>
            <a:off x="275304" y="1324169"/>
            <a:ext cx="5609493" cy="3953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797" y="4090668"/>
            <a:ext cx="2909514" cy="2238962"/>
          </a:xfrm>
          <a:prstGeom prst="rect">
            <a:avLst/>
          </a:prstGeom>
        </p:spPr>
      </p:pic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9105" y="9623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Follow the instructions below.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B31899E-4536-40DA-A12F-20979986D426}"/>
              </a:ext>
            </a:extLst>
          </p:cNvPr>
          <p:cNvSpPr/>
          <p:nvPr/>
        </p:nvSpPr>
        <p:spPr>
          <a:xfrm>
            <a:off x="1793664" y="1514287"/>
            <a:ext cx="5802857" cy="1465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Stand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up.</a:t>
            </a:r>
            <a:endParaRPr lang="en-GB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your left?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your right? </a:t>
            </a:r>
          </a:p>
          <a:p>
            <a:pPr marL="88900"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047475E-5765-4AE7-A703-8CCDBAFB5B5A}"/>
              </a:ext>
            </a:extLst>
          </p:cNvPr>
          <p:cNvSpPr/>
          <p:nvPr/>
        </p:nvSpPr>
        <p:spPr>
          <a:xfrm>
            <a:off x="1793664" y="3189213"/>
            <a:ext cx="5802857" cy="1465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Now turn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around.</a:t>
            </a:r>
            <a:endParaRPr lang="en-GB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endParaRPr lang="en-GB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What is </a:t>
            </a:r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your left?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your right? </a:t>
            </a:r>
          </a:p>
          <a:p>
            <a:pPr marL="88900"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3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7583" y="701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Forwards and backwards</a:t>
            </a:r>
            <a:endParaRPr lang="en-GB" sz="2000" b="1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04" y="1450731"/>
            <a:ext cx="6104792" cy="4628908"/>
          </a:xfrm>
          <a:prstGeom prst="rect">
            <a:avLst/>
          </a:prstGeom>
        </p:spPr>
      </p:pic>
      <p:pic>
        <p:nvPicPr>
          <p:cNvPr id="5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6061" y="2723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3721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Up and down</a:t>
            </a:r>
            <a:endParaRPr lang="en-GB" sz="2000" b="1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3" y="1430216"/>
            <a:ext cx="6365631" cy="4651049"/>
          </a:xfrm>
          <a:prstGeom prst="rect">
            <a:avLst/>
          </a:prstGeom>
        </p:spPr>
      </p:pic>
      <p:pic>
        <p:nvPicPr>
          <p:cNvPr id="4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555" y="6174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3721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turn </a:t>
            </a:r>
          </a:p>
          <a:p>
            <a:pPr marL="88900" algn="ctr"/>
            <a:endParaRPr lang="en-GB" sz="2000" b="1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Stand up and play a robot game with somebody at home. </a:t>
            </a:r>
          </a:p>
          <a:p>
            <a:pPr marL="88900" algn="ctr"/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are the robot and they need to give you instructions on how to move. </a:t>
            </a:r>
          </a:p>
          <a:p>
            <a:pPr marL="88900" algn="ctr"/>
            <a:endParaRPr lang="en-GB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example: Turn left and walk forwards. </a:t>
            </a:r>
          </a:p>
          <a:p>
            <a:pPr marL="88900" algn="ctr"/>
            <a:endParaRPr lang="en-GB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r>
              <a:rPr lang="en-GB" sz="2000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vocabulary</a:t>
            </a:r>
            <a:endParaRPr lang="en-GB" sz="20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endParaRPr lang="en-GB" sz="2000" b="1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31800" indent="-342900" algn="ctr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Up </a:t>
            </a:r>
          </a:p>
          <a:p>
            <a:pPr marL="431800" indent="-342900" algn="ctr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Down</a:t>
            </a:r>
          </a:p>
          <a:p>
            <a:pPr marL="431800" indent="-342900" algn="ctr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Left</a:t>
            </a:r>
          </a:p>
          <a:p>
            <a:pPr marL="431800" indent="-342900" algn="ctr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Right</a:t>
            </a:r>
          </a:p>
          <a:p>
            <a:pPr marL="431800" indent="-342900" algn="ctr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Forwards</a:t>
            </a:r>
          </a:p>
          <a:p>
            <a:pPr marL="431800" indent="-342900" algn="ctr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Backwards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2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7643" y="7167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B7DDC3-4427-4584-8DF2-8C6B626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30D5D6-1847-4015-83D1-3C2AB441961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which direction is the ladybird moving?</a:t>
            </a:r>
          </a:p>
          <a:p>
            <a:pPr marL="88900"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3B706B0-7BA3-47F8-B113-3946F5A774BB}"/>
              </a:ext>
            </a:extLst>
          </p:cNvPr>
          <p:cNvCxnSpPr/>
          <p:nvPr/>
        </p:nvCxnSpPr>
        <p:spPr>
          <a:xfrm flipH="1">
            <a:off x="1844844" y="3123373"/>
            <a:ext cx="3309006" cy="0"/>
          </a:xfrm>
          <a:prstGeom prst="straightConnector1">
            <a:avLst/>
          </a:prstGeom>
          <a:ln w="228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7156" y="13925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5523F5-7668-4511-9181-F1108796A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A3DAD23-F476-4257-B647-D66046DC944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which direction is each creature moving?</a:t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FCA840D-41D5-4E12-81A8-4F7786C205F4}"/>
              </a:ext>
            </a:extLst>
          </p:cNvPr>
          <p:cNvCxnSpPr>
            <a:cxnSpLocks/>
          </p:cNvCxnSpPr>
          <p:nvPr/>
        </p:nvCxnSpPr>
        <p:spPr>
          <a:xfrm>
            <a:off x="5773157" y="3062515"/>
            <a:ext cx="0" cy="1535197"/>
          </a:xfrm>
          <a:prstGeom prst="straightConnector1">
            <a:avLst/>
          </a:prstGeom>
          <a:ln w="228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5CC4367-4470-4A6D-9FC1-471A0103B54D}"/>
              </a:ext>
            </a:extLst>
          </p:cNvPr>
          <p:cNvCxnSpPr>
            <a:cxnSpLocks/>
          </p:cNvCxnSpPr>
          <p:nvPr/>
        </p:nvCxnSpPr>
        <p:spPr>
          <a:xfrm flipV="1">
            <a:off x="3577420" y="1557613"/>
            <a:ext cx="0" cy="1519418"/>
          </a:xfrm>
          <a:prstGeom prst="straightConnector1">
            <a:avLst/>
          </a:prstGeom>
          <a:ln w="228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6304" y="1014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86144f90-c7b6-48d0-aae5-f5e9e48cc3df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f0ae0ff-29c4-4766-b250-c1a9bee8d430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4E8DB5-B7F2-46B2-BA8F-80B136015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115</Words>
  <Application>Microsoft Macintosh PowerPoint</Application>
  <PresentationFormat>On-screen Show (4:3)</PresentationFormat>
  <Paragraphs>83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Century Gothic</vt:lpstr>
      <vt:lpstr>SassoonCRInfantMedium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Charlotte Craggs</cp:lastModifiedBy>
  <cp:revision>55</cp:revision>
  <dcterms:created xsi:type="dcterms:W3CDTF">2018-03-17T10:08:43Z</dcterms:created>
  <dcterms:modified xsi:type="dcterms:W3CDTF">2021-02-04T13:03:21Z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