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76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8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13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5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82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91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44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40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9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12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96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8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8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LI:</a:t>
            </a:r>
            <a:b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work with number bonds.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604448" y="621086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149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88081" y="4046313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546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1480" y="40197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270190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1480" y="40197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80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683710" y="-7175"/>
            <a:ext cx="4392488" cy="4931677"/>
            <a:chOff x="1475656" y="44624"/>
            <a:chExt cx="6177552" cy="6453336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656" y="44624"/>
              <a:ext cx="6177552" cy="6453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2123728" y="4653136"/>
              <a:ext cx="18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part</a:t>
              </a:r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148064" y="4653136"/>
              <a:ext cx="18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part</a:t>
              </a:r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64332" y="1412776"/>
              <a:ext cx="1800201" cy="765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whole</a:t>
              </a:r>
              <a:endParaRPr lang="en-GB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475656" y="515719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987824" y="2924944"/>
            <a:ext cx="1623436" cy="174260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108804" y="2924944"/>
            <a:ext cx="1623436" cy="1742609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B0F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068236" y="459457"/>
            <a:ext cx="1623436" cy="1742609"/>
          </a:xfrm>
          <a:prstGeom prst="ellipse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99648" y="608052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88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184472" y="229514"/>
            <a:ext cx="5483871" cy="4935519"/>
            <a:chOff x="1475656" y="525984"/>
            <a:chExt cx="6177552" cy="597197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459"/>
            <a:stretch/>
          </p:blipFill>
          <p:spPr bwMode="auto">
            <a:xfrm>
              <a:off x="1475656" y="525984"/>
              <a:ext cx="6177552" cy="59719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Oval 3"/>
            <p:cNvSpPr/>
            <p:nvPr/>
          </p:nvSpPr>
          <p:spPr>
            <a:xfrm>
              <a:off x="2205188" y="4629021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486844" y="4668154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342691" y="5305012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777678" y="4061341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3306823" y="5291991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615682" y="4305678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6336196" y="437918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5315574" y="5064759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6056010" y="5194818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3779912" y="1052736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4860032" y="980728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3779912" y="2132856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4326072" y="836712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4932040" y="2060848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>
              <a:off x="3804991" y="1565176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/>
          </p:nvSpPr>
          <p:spPr>
            <a:xfrm>
              <a:off x="4885112" y="1493168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4351152" y="1349152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4362875" y="1909161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4355976" y="2420888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7" name="Oval 26"/>
          <p:cNvSpPr/>
          <p:nvPr/>
        </p:nvSpPr>
        <p:spPr>
          <a:xfrm>
            <a:off x="3546863" y="3725174"/>
            <a:ext cx="319611" cy="29755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1475656" y="515719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99648" y="609620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08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36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59"/>
          <a:stretch/>
        </p:blipFill>
        <p:spPr bwMode="auto">
          <a:xfrm>
            <a:off x="2184472" y="209623"/>
            <a:ext cx="5483871" cy="4935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475656" y="515719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27984" y="764704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5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59832" y="3429000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52120" y="3429000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54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99648" y="608052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84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8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683710" y="-7175"/>
            <a:ext cx="4392488" cy="4931677"/>
            <a:chOff x="1475656" y="44624"/>
            <a:chExt cx="6177552" cy="6453336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656" y="44624"/>
              <a:ext cx="6177552" cy="6453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2123728" y="4653136"/>
              <a:ext cx="18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part</a:t>
              </a:r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148064" y="4653136"/>
              <a:ext cx="18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part</a:t>
              </a:r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64332" y="1412776"/>
              <a:ext cx="1800201" cy="765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whole</a:t>
              </a:r>
              <a:endParaRPr lang="en-GB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-1220613" y="551723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987824" y="2924944"/>
            <a:ext cx="1623436" cy="174260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108804" y="2924944"/>
            <a:ext cx="1623436" cy="1742609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B0F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068236" y="459457"/>
            <a:ext cx="1623436" cy="1742609"/>
          </a:xfrm>
          <a:prstGeom prst="ellipse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987824" y="551723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44408" y="613576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914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71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59"/>
          <a:stretch/>
        </p:blipFill>
        <p:spPr bwMode="auto">
          <a:xfrm>
            <a:off x="1907704" y="209622"/>
            <a:ext cx="5483871" cy="4935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-1476672" y="5589240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09579" y="751486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5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99792" y="3473355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62346" y="3429000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54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7824" y="551723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8424" y="605090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08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9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68222" y="401267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789202" y="40197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0455" y="1124911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420888" y="1166845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917904" y="114509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933056" y="243872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018787" y="3759133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661248" y="4983269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420888" y="239662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18648" y="3767673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000916" y="49411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810455" y="242558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547088" y="3759133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547088" y="4947644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400214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35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0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1480" y="4012011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89202" y="40197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787229" y="1102995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787229" y="242558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933056" y="115823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377865" y="2453981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420888" y="1159884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925960" y="242558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012160" y="3725572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61248" y="4983269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546869" y="3767673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521738" y="4983269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718648" y="3724835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012160" y="4983269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488907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50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1480" y="40197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03938" y="60212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2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0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170</Words>
  <Application>Microsoft Office PowerPoint</Application>
  <PresentationFormat>On-screen Show (4:3)</PresentationFormat>
  <Paragraphs>120</Paragraphs>
  <Slides>12</Slides>
  <Notes>0</Notes>
  <HiddenSlides>0</HiddenSlides>
  <MMClips>9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LI: to work with number bonds.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LI slide</dc:title>
  <dc:creator>Kiddy, Rubie</dc:creator>
  <cp:lastModifiedBy>Kiddy, Rubie</cp:lastModifiedBy>
  <cp:revision>10</cp:revision>
  <dcterms:created xsi:type="dcterms:W3CDTF">2021-02-02T09:56:15Z</dcterms:created>
  <dcterms:modified xsi:type="dcterms:W3CDTF">2021-02-02T13:04:06Z</dcterms:modified>
</cp:coreProperties>
</file>