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2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3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16.235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1122 1,'-13'4,"-7"1,-14 1,-14 2,-6 5,-8 4,-4 3,-9 7,-4 3,-6 5,4 4,3 1,6-4,7-2,7-4,8-2,9-6,7-7,13-6,24-4,23-3,20-11,18-12,21-14,11-3,7 2,2 3,-7 7,-18 3,-17 7,-15 5,-12 4,-8 4,-5 3,-1 0,-5 10,-5 15,-13 20,-19 23,-32 38,-19 27,-14 15,-5 8,-1-6,8-16,9-14,9-19,7-14,9-17,13-17,13-13,9-10,9-13,12-23,18-26,34-42,33-38,20-33,18-17,3 6,-9 22,-17 24,-18 28,-20 27,-18 24,-13 16,-9 11,-9 11,-8 11,-19 25,-29 30,-30 40,-28 38,-24 32,-25 43,-9 34,-4 10,12-15,22-35,27-42,27-39,19-34,15-31,13-20,10-15,7-9,4-7,2-10,0-16,9-21,7-14,8-9,4-1,-3 0,-2 3,3 2,2-2,-6 4,-1 9,3 5,-3 3,3 2,2 5,-1 0,5-1,-4-1,-2 2,-2 4,0 5,-1-1,1 1,0 2,0 2,0 2,1 1,-1 1,-3 4,-6 10,-1 7,1 9,-2 6,1 3,3 6,2 8,-3 5,2-5,-4-7,-3-6,-4-7,-3-8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29.195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26,'4'0,"14"0,13 0,13 0,12 0,4-4,6-1,3-1,-2 2,-3 1,-4 1,-9 1,-8 1,-8 0,-5 0,-4 0,-2 1,0-1,-2 0,2 0,-1 0,-3 8,-6 12,-13 6,-19 11,-12 12,-16 14,-10 10,-11 13,-7 8,-4 14,-1 1,4-1,7-11,11-18,11-21,13-18,12-10,18-11,14-9,17-6,17-11,18-14,14-12,7-7,-2-7,-12 1,-8 4,-11 10,-10 9,-8 10,-5 6,-8 0,-2 2,-1 1,1 2,-2 5,-8 10,-14 16,-23 20,-23 18,-15 19,-17 11,1 2,6-3,9-10,10-15,13-11,4-8,9-8,11-8,4-5,5-5,13-5,19-7,19-15,10-11,7-3,5-8,5-8,5-3,-7-4,-5 0,-5 2,-6 8,-4 4,-9 2,-7 4,1 6,-1 1,0 1,-1 4,-6 10,-5 13,-15 17,-11 6,-13 9,-10 13,-9 9,-4 5,0-7,9-6,6-11,4-13,7-9,6-6,11-6,9-7,8-5,6-4,4-2,1 0,2-2,-1 1,1 0,-6 4,-5 6,-6 6,-4 4,-4 3,-2 3,-5-4,-1-1,-1-3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36.180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270 0,'-8'8,"-8"12,-4 14,-8 14,-3 12,-5 4,0-1,1-2,8-8,7-8,8-8,13-10,17-10,16-8,16-5,15-12,14-8,-2-11,-2-4,-1-1,-4 0,-11 6,-6 3,0 6,-5 1,-6 4,-6-1,-5 2,-4 3,-2-2,-1 2,0 1,-1 3,1 1,-1 1,-3 6,-5 10,-14 16,-20 10,-14 12,-19 22,-17 15,-10 5,5-1,6-8,11-14,11-15,13-13,8-13,8-9,7-2,10-5,12-10,18-13,16-14,17-11,10-4,5-4,-1 1,-3-1,0-2,-1 3,-4 4,-9 4,-7 3,-9 3,-6 6,-7 2,-3 1,-4 2,0 5,-1 4,0 3,-4 11,-17 16,-22 22,-29 28,-22 23,-21 11,-19 13,-12 11,-2 5,-1-5,13-7,18-17,20-18,14-16,14-11,11-17,11-12,10-7,3-8,4-3,16-4,18-12,36-23,31-28,29-27,29-20,16-14,6 3,-14 12,-25 19,-32 18,-29 16,-23 15,-15 13,-10 9,-13 6,-17 12,-12 17,-20 20,-12 15,-14 22,-18 22,-11 9,1 3,8-11,9-15,14-19,16-18,12-10,7-8,8-2,7-3,4-3,4-2,3-1,8-5,21-6,17-10,13-15,5-9,0-1,-3 2,-12 0,-6 4,-6 3,-2 5,-2 2,-3 3,-2 0,-2 2,-2 0,-5 4,-5 13,-6 9,-9 7,-8 7,-7 5,-1-2,3-3,3-6,-2-3,3-4,1-2,3-6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39.855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264 0,'-4'0,"-5"0,-2 5,-3 4,-3 6,1 5,-5 2,-3 7,-2-2,4-2,6 0,0-5,0-1,2 0,4 1,-1 1,2 1,2 2,15-4,10-5,15-5,9-5,12-2,8-7,6-2,-4-5,0 0,-7 2,-9 2,-5-2,0-3,-4-4,0 1,-3 2,-3 5,-3-2,-2 2,-2 1,-1 3,-5 6,-5 10,-6 9,-9 12,-12 17,-21 26,-18 25,-16 12,-11 4,-3 7,3-5,7-11,10-14,13-20,9-18,12-14,6-10,7-6,9-8,15-7,14-18,15-20,17-18,13-15,15-8,10-7,6 3,3-5,-4 8,-11 14,-15 14,-16 9,-14 9,-10 10,-10 2,-5 3,-2 3,-3 6,-4 16,-8 14,-12 17,-8 19,-15 18,-8 11,-15 7,-10 1,-2 2,2 2,1-8,2 3,8-2,5-6,12-16,8-16,9-15,8-11,16-21,19-25,23-24,17-15,10-11,19-9,10-9,1 0,1 4,-10 11,-11 12,-12 10,-13 7,-12 10,-9 8,-10 12,-10 14,-8 18,-4 16,-12 10,-12 11,-11 12,-9 5,-5 6,1-1,3-6,5-9,5-13,7-8,5-13,5-8,5-6,0-3,2-1,2 0,3 1,5-3,7-6,10-4,6-4,3-3,1-1,-34-2,-15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43.685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443 0,'0'4,"-4"14,-6 13,-9 17,-10 13,-8 18,-7 15,0 6,0 5,2-1,1-7,2-11,9-16,4-20,8-14,5-9,11-9,9-8,8-5,9-4,9-10,8-13,5-10,3-4,1 0,-2-3,-3 2,-4 2,0 4,-8 2,0 2,1 2,1 0,-3 1,-2 0,-2 4,-1 6,-2 0,-5-1,-1 2,0 3,-3-1,0 2,1-2,2-4,2 2,2 2,-3-1,-1 1,-4-1,0-3,-2 10,-4 13,-8 36,-20 34,-20 35,-32 30,-17 8,-11 4,0 1,8-10,10-17,16-18,15-23,11-23,12-18,11-13,21-25,22-22,19-30,27-20,21-25,9-9,-6-2,-3 4,-8 6,-7 9,-12 10,-5 13,-5 7,-4 8,-6 8,-7 4,-6 9,-5 2,-4 1,0 3,-6 9,-5 13,-6 23,-16 27,-20 20,-22 23,-10 11,-16 12,-13 10,-3 3,6 4,9-10,9-14,16-22,13-23,13-16,6-17,7-10,6-7,4-1,11-18,12-17,16-19,9-12,15-10,5-5,4 0,3 7,-2 3,-6 6,-8 8,-10 4,-4 9,-6 4,-4 6,-3 4,-3 5,-6 7,-10 12,-15 15,-16 25,-16 27,-19 18,-8 4,6-7,10-16,8-13,7-13,9-13,4-8,6-6,10-7,9-8,8-5,10-4,6-3,2-1,-1 0,0 0,-2-1,-1 6,-5 9,-7 8,-5 3,-5 3,-3-4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50.741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55.629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00:44.721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681 0,'0'9,"-4"10,-11 11,-9 9,-11 10,-7 5,-13 15,-14 11,-4 10,-2 2,4-2,5-4,9-12,15-15,11-13,9-10,23-11,26-10,27-8,32-13,32-22,33-15,21-13,5-5,3-1,-13 2,-22 7,-23 13,-28 8,-18 6,-13 3,-13 6,-11 1,-8 3,-5 4,-7 8,-7 17,-5 13,-16 15,-20 26,-13 16,-12 16,-13 6,-13 7,-13 8,-7 1,-9 3,-6 2,4-4,8-7,9-11,13-11,10-18,19-17,17-16,11-11,18-11,22-18,34-22,33-21,28-17,20-7,9-6,-2 5,-9 13,-9 11,-16 11,-18 11,-19 9,-17 5,-13 3,-8 2,-9 5,-8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00:46.441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538 0,'-5'9,"-8"19,-16 21,-20 28,-9 18,-8 13,-1-3,3-7,3-11,13-13,10-14,11-14,15-14,13-12,24-11,19-5,25-9,15-12,16-6,7-9,-1-2,-3 0,-11 5,-11 5,-12 5,-14 7,-11 4,-10 5,-5 2,-5 1,-5 6,-7 9,-5 7,-12 16,-9 10,-11 14,-10 13,-11 10,-6 17,-3 6,0 3,4-5,8-13,11-17,6-22,8-16,7-11,9-9,18-8,31-22,29-18,18-12,1-3,-2 6,-13 6,-17 8,-14 8,-11 8,-8 5,-5 3,-2 1,-6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00:50.901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816 0,'0'4,"-4"10,-10 20,-15 15,-11 9,-11 20,-18 25,-19 29,-6 18,-4-1,6-13,14-20,17-27,18-24,13-23,11-14,13-13,12-8,17-14,18-13,18-13,12-13,10-7,5 1,-9 6,-4 10,-7 11,-10 6,-10 2,-5 0,-6 3,-3 3,-4 0,-2 2,-2 2,0 2,-4 7,-7 14,-4 15,-8 17,-17 26,-19 26,-19 21,-10 6,-6-1,1-9,3-9,9-9,10-18,13-14,12-14,5-16,7-10,8-11,17-6,15-10,6-6,10-8,9-8,9-3,-4-3,-2 1,-4-1,-6 2,-3 4,-5 6,-5 6,-4 5,-4 3,-2 2,-1 0,0 2,4-1,1 0,1-1,-2 1,-5 3,-6 10,-2 11,-4 13,-3 18,-3 7,-3 10,-1 5,-2-6,1-4,-1 0,0-7,1-7,0-7,-1-12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00:53.19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9 34,'4'0,"1"4,1 6,-2 14,-1 14,-5 19,-7 3,-1-4,0-3,11-11,13-12,18-20,27-20,26-21,22-13,24-17,13-1,-4 5,-22 8,-22 9,-25 11,-19 10,-14 8,-10 7,-9 11,-8 14,-19 20,-24 36,-24 34,-23 37,-20 18,-4 14,-3 2,9-10,13-20,15-29,17-30,12-23,13-19,11-15,4-12,5-7,2-10,12-11,20-13,32-11,30-15,26-16,13-6,-1-1,-11 7,-16 9,-21 13,-20 13,-20 19,-16 22,-17 14,-17 9,-16 10,-11 10,-8 11,-8 14,-4 6,4-4,8-9,10-14,12-13,11-11,6-8,5-6,12-2,7-6,14-6,10-5,7-3,2-3,7-1,-3-1,-2-1,-2 1,-9 5,-7 1,-6 0,-7 3,-3 0,-5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19.077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1119 1,'-8'4,"-20"14,-18 21,-30 28,-31 29,-19 23,-9 12,2-4,15-10,19-18,22-16,21-18,15-17,10-12,6-7,12-10,17-11,23-20,47-25,51-31,46-25,33-14,19-5,0 4,-20 12,-28 18,-31 22,-32 21,-26 16,-24 12,-19 6,-11 4,-8 1,-12 9,-20 14,-22 20,-31 22,-38 34,-36 36,-29 41,-20 28,-12 24,-2 11,15-11,23-28,26-28,27-35,27-34,28-30,18-25,12-16,8-10,7-6,1-6,1-1,9-3,14-16,19-15,21-16,21-20,23-16,10-8,3 1,-5 6,-9 11,-13 8,-14 9,-14 13,-14 11,-10 11,-8 1,-3 3,-3 3,-4 11,-6 16,-13 13,-15 13,-13 10,-6 8,-1 6,2-6,6-6,4-5,1-12,6-5,4-5,10-8,13-9,14-11,14-11,6-13,8-4,3-6,1-2,-5 3,-3 7,-5 7,-6 5,-5 4,-3 3,-4 1,0 2,-6-1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00:59.303"/>
    </inkml:context>
    <inkml:brush xml:id="br0">
      <inkml:brushProperty name="width" value="0.35" units="cm"/>
      <inkml:brushProperty name="height" value="2.1" units="cm"/>
      <inkml:brushProperty name="color" value="#5B2D90"/>
      <inkml:brushProperty name="ignorePressure" value="1"/>
      <inkml:brushProperty name="inkEffects" value="pencil"/>
    </inkml:brush>
  </inkml:definitions>
  <inkml:trace contextRef="#ctx0" brushRef="#br0">538 1,'0'4,"-4"18,-14 35,-17 42,-19 32,-13 20,-3 1,-3-9,8-16,14-26,11-21,9-20,10-16,12-16,12-12,19-9,17-10,11-9,13-10,14-6,9-11,4-7,-2 0,-3 0,-7-2,-13 5,-9 4,-6 5,-7 9,-7 7,-5 4,-4 4,-2-1,-1 1,-1 3,-4-1,-1 0,1 1,1 7,-3 11,-4 12,-5 16,-11 20,-18 23,-23 26,-16 20,-10 13,2-8,8-15,11-24,10-22,10-20,12-15,3-13,5-7,3-2,3 1,7-3,18-3,23-4,25-6,25-13,14-11,4-3,-8 0,-13 0,-15 5,-15 6,-15 5,-11 6,-7 2,-5 3,-6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01:01.277"/>
    </inkml:context>
    <inkml:brush xml:id="br0">
      <inkml:brushProperty name="width" value="0.35" units="cm"/>
      <inkml:brushProperty name="height" value="2.1" units="cm"/>
      <inkml:brushProperty name="color" value="#5B2D90"/>
      <inkml:brushProperty name="ignorePressure" value="1"/>
      <inkml:brushProperty name="inkEffects" value="pencil"/>
    </inkml:brush>
  </inkml:definitions>
  <inkml:trace contextRef="#ctx0" brushRef="#br0">450 0,'0'9,"-8"14,-8 13,-9 17,-8 15,-7 18,-14 15,-2 7,0-2,6-6,11-13,13-16,5-16,8-13,5-10,4-6,3-3,2-2,0 1,0-1,5-2,4-5,14-5,15-4,18-3,12-6,7-11,6-10,3-11,8-7,4-4,7-3,-5 3,-12 5,-12 10,-11 10,-11 9,-11 7,-13 13,-11 21,-12 15,-17 17,-14 15,-11 7,-13 7,-5 8,-8 6,0 1,2-4,6-7,9-18,7-15,11-13,9-9,8-9,6-3,3-4,3 0,0 0,0 1,-1-21,0-10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22.39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268 0,'0'8,"0"16,-4 16,-6 26,-5 19,-5 0,2-8,3-11,5-14,12-15,10-14,16-11,15-12,13-9,2-8,2-6,1-2,-2-1,-3-1,-3 0,-6 5,-2 1,-5 6,-5 4,-4 4,-4 4,-6 14,-10 23,-21 43,-24 37,-28 34,-25 29,-17 22,-13 2,1-16,8-23,17-30,21-29,18-29,13-26,14-18,19-17,19-20,16-17,20-25,18-21,14-16,15-9,3-2,-2 3,-5 5,-6 6,-13 7,-7 10,-6 6,0 2,2-3,2 2,-4 6,-1 3,3 3,-5 4,-8 6,-9 9,-6 9,-10 4,-8 0,-3 3,1 3,2 3,-2 7,-3 16,-20 43,-30 49,-33 64,-26 49,-29 38,-31 28,-10 3,8-18,22-39,30-47,29-42,29-42,22-34,12-25,9-15,5-9,7-16,16-26,21-29,16-19,6-7,5-1,12-6,4 4,-8 7,-8 8,-8 10,-6 11,-3 8,-12 6,-7 9,-10 3,-5 5,0 4,0 4,1 3,2 2,-3 4,-4 7,-4 5,-5 5,-2 2,-3 1,4 2,1 0,-1 0,-1-1,0 0,-2 0,4-4,1-2,4-4,3-4,9-9,5-8,6-12,6-7,4 0,0 2,-4 3,-4 6,-4 5,-7 0,-8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30.473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578 1,'-4'0,"-10"0,-7 0,-8 4,-12 10,-11 10,-5 11,2-2,7 3,7-2,7-1,4-2,4-3,2-2,-4-1,3 0,6-1,2-4,4-1,17-4,20-5,22-7,26-18,12-10,8-10,7-2,-3 5,-8 7,-11 8,-10 8,-12 4,-8 4,-7 2,-6 0,-5 1,-3-1,-1 0,-2 0,0-1,0 1,-3 3,-6 6,-9 13,-14 8,-26 23,-33 27,-21 22,-16 18,-4 5,-3-6,8-11,14-12,14-9,11-15,12-13,8-7,11-9,7-11,7-8,5-4,7-5,19-6,15-4,16-7,14-12,14-17,15-11,7-3,0-2,-3 2,-9 4,-9 6,-8 3,-7 8,-8 3,-4 5,-6 6,-5 3,-3 4,-4 1,-5 6,-15 10,-17 19,-19 21,-13 17,-20 22,-16 20,-3 8,4-5,7-9,15-15,9-15,9-16,6-11,4-9,7-8,4-10,3-5,5-1,4 1,7-4,11-3,13-5,5-11,10-14,11-12,9-9,7-7,0 5,1 1,-3-1,-4 2,-8 7,-10 6,-7 7,-7 6,-3 6,-3 4,-5 7,-6 6,-6 11,-7 14,-12 17,-22 26,-16 25,-18 15,-4 4,-4 4,7-5,8-17,9-14,9-19,13-16,11-15,4-8,1-11,3-9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3:34.321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26 637,'5'-8,"4"-8,10-12,15-16,13-7,12-4,4-1,8-4,0 1,-3 1,-5 6,-1 9,-6 11,-9 11,-8 5,-2 5,-8 0,-4 2,-3 3,-4 10,-10 18,-15 21,-18 29,-18 27,-10 14,-9 17,-10 11,-5-1,1-8,6-1,2 2,4-5,9-2,5-7,7-11,7-15,10-19,8-19,4-13,4-19,16-26,20-25,18-24,19-16,14-13,12-10,7-2,0 7,-8 9,-11 10,-9 11,-9 8,-5 7,-13 7,-8 4,-2 4,-6 2,-3 1,-1 4,0 1,-4 0,0 2,1 5,-3-1,1 2,-3-1,1 1,-2-3,1 2,-1 7,-4 16,-6 24,-21 25,-28 46,-35 45,-34 44,-17 26,-7 9,7-14,14-23,14-32,18-27,14-27,15-29,15-23,13-16,12-12,18-10,30-26,34-27,41-37,31-41,26-25,20-11,3-1,0 5,-11 13,-26 22,-26 25,-25 22,-26 19,-19 16,-16 12,-8 6,-6 4,-6 7,-7 12,-16 17,-20 23,-27 29,-20 17,-19 12,-19 17,-11 12,-10 15,-7 20,-1 9,10-6,16-16,23-24,18-22,18-26,19-25,15-20,7-16,7-10,8-12,13-7,12-12,15-12,9-15,17-14,10-5,0-2,0 1,-4 2,-7 7,-9 8,-7 6,-3 5,0 4,-5 3,-4 5,-1 1,-6 0,0-1,-1 2,-1 0,-1 3,-5 0,-3 2,1-1,0 2,2 2,0 4,-3-3,0 1,0 1,2 2,0 2,2 1,1 0,1 1,-5-4,-5-2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17.005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643 437,'-8'0,"-11"0,-12 4,-16 6,-13 5,-5 4,1 4,6-3,14 0,9-4,24-5,27-12,26-18,20-15,15-14,7-12,3-3,-6 0,-8 2,-12 12,-13 10,-14 8,-8 8,-6 9,-5 2,-5 0,-9 0,-17 4,-23 6,-21 9,-13 7,-3 1,8 2,7 2,5 3,8-4,4 1,1-3,4-5,4-4,4 1,2-1,3-1,10-3,16 0,16-7,14-5,10-15,7-11,4-4,1 1,-4 2,-9 11,-25 19,-23 19,-22 19,-28 17,-11 5,2 1,4-5,4-6,13-6,14-6,8-9,5-7,5-3,6 1,4 2,7-2,7 2,16-3,19-3,23-4,18-2,10-6,3-3,-8-1,-11-3,-10-1,-8 2,-11 2,-9 3,-4 0,1 2,-3 1,-2 1,-7 3,-8 15,-15 16,-17 23,-27 27,-28 24,-14 15,-10 3,-18 4,-8-2,9-15,14-19,20-21,18-15,14-17,12-12,10-6,22-8,24-15,28-16,26-14,34-18,15-6,6-2,-7-1,-7 11,-17 7,-20 11,-21 10,-16 7,-16 11,-13 8,-9 12,-5 10,-13 17,-11 17,-12 10,-3 4,0 3,-2-10,1-8,-1-3,2-2,3-8,3-5,7-4,3-7,6-4,0-4,4-6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19.938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979 119,'-8'4,"-16"6,-20 13,-12 12,-8 8,-1 1,5-3,13-4,11-9,7-8,13-9,21-5,19-8,21-4,29-14,18-11,19-9,12-6,13-8,14 1,-2 5,-14 7,-17 6,-19 9,-24 9,-27 16,-35 20,-36 29,-39 26,-34 27,-43 32,-43 37,-28 23,-17 12,2-5,22-18,34-28,36-31,43-34,31-30,22-23,13-12,11-6,8-2,1-4,5-4,7-3,19-15,22-14,23-21,18-18,13-11,7-2,1-1,7 1,-3 9,-13 11,-20 12,-14 8,-20 7,-13 8,-8 7,-4 7,-2 0,0 1,0-3,2 1,1 1,1 3,-5 5,-8 11,-19 20,-21 22,-27 22,-12 3,6-4,5-6,8-7,8-13,11-12,6-11,8-6,1-7,1-1,1 1,4 4,11-3,10-2,15-4,20-4,23-10,28-17,24-8,7-8,-5 3,-20 3,-24 8,-20 7,-21 16,-18 12,-15 17,-18 17,-11 9,-10-1,-8 4,0 1,1-1,0 2,-2-4,3-3,2-2,9-5,4-5,7-6,1-8,4-5,0-4,2-7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22.98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471 1,'-4'0,"-6"0,-14 8,-11 16,-7 16,-2 14,-1 6,-2 5,-1 5,4 3,5-3,4-5,9-5,8-9,8-8,14-12,14-11,21-17,21-14,17-13,20-11,7-8,-2-5,-11 2,-11 4,-16 5,-14 9,-11 9,-9 4,-5 4,-6 0,-3 2,0 2,2 2,-2 7,-4 7,-13 14,-18 21,-14 23,-15 9,-7 4,-7 5,-1 5,1-1,8-2,4-7,6-6,7-10,6-13,7-10,17-17,22-24,12-21,23-20,24-15,25-15,7-4,-5 11,-16 13,-14 10,-19 8,-14 9,-10 10,-9 2,-4 3,0 4,2-2,1 0,3 1,1 2,-6 6,-16 19,-10 19,-14 19,-18 25,-15 15,-19 11,-4 5,2-6,7-8,2-5,0-2,5-4,7-9,11-14,12-11,8-9,4-14,2-12,4-6,9-5,10-4,17-12,18-9,14-6,12-3,11-7,2-2,0 1,-1-3,-4 0,-11 3,-11 5,-10 9,-8 6,-4 6,-4 4,-1 2,-5 9,-5 13,-5 9,-4 13,-3 3,-5 6,-6 3,-2 0,-3-2,1-5,3-7,-1-10,2-7,2-3,-1-6,1-5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7:55:26.017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163 52,'0'4,"0"14,0 9,-4 7,-2 6,1 2,-4 1,0-3,-2-3,0-4,2-4,3-2,3-2,5-4,7-7,6-5,5-9,7-8,3-3,5-3,5-5,4-6,-1-4,0-5,6-1,2-3,2 1,0-2,-6 2,-5 7,-2 4,0 3,2 1,-6-1,-5 5,-3 5,-3 4,-1 5,-5 6,-6 7,-4 11,-9 14,-12 10,-17 19,-25 23,-23 22,-24 19,-16 12,-1-1,11-2,12-17,13-15,17-17,15-16,11-15,14-12,5-11,12-10,14-10,20-10,17-15,19-17,15-13,7-11,2-6,3-4,-5-1,4-2,4 3,-10 2,-6 4,-7 8,-12 11,-11 9,-9 9,-7 8,-13 10,-25 27,-29 29,-29 31,-24 26,-9 20,3 0,6-6,6-11,4 0,8-7,7-13,11-19,10-17,13-15,11-10,10-7,10-7,22-12,33-23,31-18,27-24,24-10,4-7,-8 2,-14 4,-24 11,-15 9,-17 11,-15 10,-12 11,-7 4,-5 4,-2 3,-1 4,-3 5,-6 15,-8 26,-18 22,-15 16,-6 7,-2-3,1-8,-1-9,1-4,7-3,4-10,6-4,2-7,5-1,3-8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FE0-3518-485B-B5D2-D08D10C93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50C11-AC4D-43ED-B9C8-3FB9CC7E8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B403-C26D-4C95-AA09-FD3FC6EF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7FAB-B086-4B76-BE11-84857255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E26A-2794-4604-B168-8D4CEF3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4715-6A82-4357-A061-25E9B099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E3C7F-4BFE-45B3-B3B0-FD12A44C9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7ACC8-FF65-4A10-B7E1-52CB1041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F549-BE25-4502-9BC9-4C77888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ABE0-54C4-476F-9ED6-E97DD729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9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407A8-8B75-4B1F-ABDC-A831B2E9D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20CE-88B0-4D0D-9800-CB6626FF7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82B52-E2EC-4606-8F51-1B2227D2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BC8BC-79B3-4030-94A0-BF82E355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34CD-924C-4DDF-8A86-2FB4F528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9752-7249-4940-9C7A-3FC0FAAC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D23C-25BF-4409-8BEE-8887C0F58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DFA02-5766-43AA-B7D8-6B4B314F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AB61B-912D-47A4-9F50-A8D463A9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003F3-C508-4F5A-9BE5-ABA11655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9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7E38-C8F3-4DD4-A8D5-35307D89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5F33F-B1E6-420C-967D-710E959B2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911C6-F722-4872-9C09-3544720A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2B7A-B903-4238-981C-3142D36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8247-C67D-4085-BDB5-F33AA47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9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8A19-4C0A-42B5-B4FB-D0FBA9C4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B639-4406-4F15-99D6-810249FDB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3A282-EA89-4A59-A56B-35331E88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172DE-BFCD-414B-A2AA-4292BC21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0055F-6741-4B7C-A85B-B1813F0E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5C84C-7DFE-4CAB-947B-2350715B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84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071C-368B-4C0C-9BCC-0DB4788C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1862-2253-41F2-8D75-A826836C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96CA6-1EFE-4FB9-B32B-8B2DE0957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02F43-3811-4BE4-B39C-B2EB5F96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665A7-C8C0-4BDD-944C-BEA5DEB57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43B90-A564-4BC7-8D18-6D6C21E6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905B-47AA-4F71-A213-06BDCCB0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F09DF-D032-4389-9708-751E0B44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9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76E8-FC32-48B4-A9A6-ABF9C2AD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DB565-870A-4325-8B67-CD8054AB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C9D58-51A2-4745-8C70-815F123D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F55F3-4CD0-4AE0-8C31-DE3547BC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0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0DE1E-126B-4B8D-A026-053796A1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CB2B4-C370-4954-95FC-82607908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9A059-D31B-4B8B-8C18-54E3B410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6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F75C-4835-4AD8-B5C2-CEFFD557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1152-40D8-490F-9ADF-053F574EA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12A54-7D20-4821-8F0B-A09AF61C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BBC49-E1F7-4DDD-8112-19932E87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423B7-38AD-4F4D-9210-1A74D44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CB83E-D5D6-48BE-B8A9-6FFFFCB3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3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7CE1-F1FE-4F87-902F-111ABC16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6936A-0911-4746-8D5D-DCB643BA2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B2379-9DC8-4193-8484-818E8B7D7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AD5B-9B83-4E9C-A1B1-AB55C00A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3D2DC-688E-44AD-86FF-79047D50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09A74-66CC-4A18-A60D-AC35FCD2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09581-87BB-4A46-84A2-7FD3A777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8077-17E1-4B00-B83B-F07D56A3B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11EC-0BE0-42D5-87BA-9761E3B1F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F87A-306B-48C0-A441-9A47288EE13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B7BF-0AAD-4E5A-91DF-825B3F170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9D8B-3FE9-4848-98B0-EFF3E1E0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0A67-0A53-4441-992A-6C191F1E9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9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7.png"/><Relationship Id="rId1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12" Type="http://schemas.openxmlformats.org/officeDocument/2006/relationships/customXml" Target="../ink/ink3.xml"/><Relationship Id="rId17" Type="http://schemas.openxmlformats.org/officeDocument/2006/relationships/image" Target="../media/image9.png"/><Relationship Id="rId2" Type="http://schemas.microsoft.com/office/2007/relationships/media" Target="../media/media2.m4a"/><Relationship Id="rId16" Type="http://schemas.openxmlformats.org/officeDocument/2006/relationships/customXml" Target="../ink/ink5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8.xml"/><Relationship Id="rId18" Type="http://schemas.openxmlformats.org/officeDocument/2006/relationships/image" Target="../media/image18.png"/><Relationship Id="rId3" Type="http://schemas.openxmlformats.org/officeDocument/2006/relationships/audio" Target="../media/media3.m4a"/><Relationship Id="rId21" Type="http://schemas.openxmlformats.org/officeDocument/2006/relationships/customXml" Target="../ink/ink12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customXml" Target="../ink/ink10.xml"/><Relationship Id="rId25" Type="http://schemas.openxmlformats.org/officeDocument/2006/relationships/image" Target="../media/image1.png"/><Relationship Id="rId2" Type="http://schemas.microsoft.com/office/2007/relationships/media" Target="../media/media3.m4a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customXml" Target="../ink/ink7.xml"/><Relationship Id="rId24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4.png"/><Relationship Id="rId19" Type="http://schemas.openxmlformats.org/officeDocument/2006/relationships/customXml" Target="../ink/ink11.xml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6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7.png"/><Relationship Id="rId18" Type="http://schemas.openxmlformats.org/officeDocument/2006/relationships/customXml" Target="../ink/ink19.xml"/><Relationship Id="rId3" Type="http://schemas.openxmlformats.org/officeDocument/2006/relationships/audio" Target="../media/media4.m4a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customXml" Target="../ink/ink16.xml"/><Relationship Id="rId17" Type="http://schemas.openxmlformats.org/officeDocument/2006/relationships/image" Target="../media/image29.png"/><Relationship Id="rId2" Type="http://schemas.microsoft.com/office/2007/relationships/media" Target="../media/media4.m4a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24" Type="http://schemas.openxmlformats.org/officeDocument/2006/relationships/image" Target="../media/image1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customXml" Target="../ink/ink15.xml"/><Relationship Id="rId19" Type="http://schemas.openxmlformats.org/officeDocument/2006/relationships/image" Target="../media/image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DABE-376D-4C27-8651-77CBC66A7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8424F-55CA-46AB-9ABF-507FC3C28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Intention: To add fractions where the answer is greater than one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184C66-8A6A-4453-9413-73F4F9D28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1"/>
    </mc:Choice>
    <mc:Fallback>
      <p:transition spd="slow" advTm="15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/>
              <p:nvPr/>
            </p:nvSpPr>
            <p:spPr>
              <a:xfrm>
                <a:off x="179773" y="187243"/>
                <a:ext cx="227046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3" y="187243"/>
                <a:ext cx="2270464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11D99E7-8866-4D43-8A67-7E873DB2927C}"/>
              </a:ext>
            </a:extLst>
          </p:cNvPr>
          <p:cNvGrpSpPr/>
          <p:nvPr/>
        </p:nvGrpSpPr>
        <p:grpSpPr>
          <a:xfrm>
            <a:off x="559293" y="3701987"/>
            <a:ext cx="4048220" cy="1482572"/>
            <a:chOff x="559293" y="3701987"/>
            <a:chExt cx="4048220" cy="14825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DCCA44-D5CB-4F65-91B4-7C458BBFAB14}"/>
                </a:ext>
              </a:extLst>
            </p:cNvPr>
            <p:cNvSpPr/>
            <p:nvPr/>
          </p:nvSpPr>
          <p:spPr>
            <a:xfrm>
              <a:off x="559293" y="3701988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3D11D-7D7D-41E7-873D-41C8EDFBDCA0}"/>
                </a:ext>
              </a:extLst>
            </p:cNvPr>
            <p:cNvSpPr/>
            <p:nvPr/>
          </p:nvSpPr>
          <p:spPr>
            <a:xfrm>
              <a:off x="1571348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C720B8-A4BB-42CB-A0DD-71A822AB73D7}"/>
                </a:ext>
              </a:extLst>
            </p:cNvPr>
            <p:cNvSpPr/>
            <p:nvPr/>
          </p:nvSpPr>
          <p:spPr>
            <a:xfrm>
              <a:off x="2583403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2957DD-7DB8-47F0-992D-7366732AA086}"/>
                </a:ext>
              </a:extLst>
            </p:cNvPr>
            <p:cNvSpPr/>
            <p:nvPr/>
          </p:nvSpPr>
          <p:spPr>
            <a:xfrm>
              <a:off x="3595458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3F8B61-49D8-4C1F-BAFC-BFE529BA0626}"/>
              </a:ext>
            </a:extLst>
          </p:cNvPr>
          <p:cNvGrpSpPr/>
          <p:nvPr/>
        </p:nvGrpSpPr>
        <p:grpSpPr>
          <a:xfrm>
            <a:off x="5141650" y="3701987"/>
            <a:ext cx="4048220" cy="1482572"/>
            <a:chOff x="559293" y="3701987"/>
            <a:chExt cx="4048220" cy="14825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961B50-432F-4E31-A6B7-57A6984E3B27}"/>
                </a:ext>
              </a:extLst>
            </p:cNvPr>
            <p:cNvSpPr/>
            <p:nvPr/>
          </p:nvSpPr>
          <p:spPr>
            <a:xfrm>
              <a:off x="559293" y="3701988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A7C322-5394-4949-9C9A-41FC68296271}"/>
                </a:ext>
              </a:extLst>
            </p:cNvPr>
            <p:cNvSpPr/>
            <p:nvPr/>
          </p:nvSpPr>
          <p:spPr>
            <a:xfrm>
              <a:off x="1571348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F32320-7324-471B-A609-FED1E1F82CC0}"/>
                </a:ext>
              </a:extLst>
            </p:cNvPr>
            <p:cNvSpPr/>
            <p:nvPr/>
          </p:nvSpPr>
          <p:spPr>
            <a:xfrm>
              <a:off x="2583403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084A36-4100-4D92-8CF9-2086A78B8095}"/>
                </a:ext>
              </a:extLst>
            </p:cNvPr>
            <p:cNvSpPr/>
            <p:nvPr/>
          </p:nvSpPr>
          <p:spPr>
            <a:xfrm>
              <a:off x="3595458" y="3701987"/>
              <a:ext cx="1012055" cy="148257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/>
              <p:nvPr/>
            </p:nvSpPr>
            <p:spPr>
              <a:xfrm>
                <a:off x="2372560" y="187243"/>
                <a:ext cx="1012055" cy="1373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60" y="187243"/>
                <a:ext cx="1012055" cy="1373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E42C04-B196-43C4-BCA2-E337CB66F3E3}"/>
                  </a:ext>
                </a:extLst>
              </p:cNvPr>
              <p:cNvSpPr txBox="1"/>
              <p:nvPr/>
            </p:nvSpPr>
            <p:spPr>
              <a:xfrm>
                <a:off x="3696813" y="187243"/>
                <a:ext cx="1012055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E42C04-B196-43C4-BCA2-E337CB66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813" y="187243"/>
                <a:ext cx="1012055" cy="1359988"/>
              </a:xfrm>
              <a:prstGeom prst="rect">
                <a:avLst/>
              </a:prstGeom>
              <a:blipFill>
                <a:blip r:embed="rId7"/>
                <a:stretch>
                  <a:fillRect r="-73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2DA6997-356A-4FFB-8B1C-B0A1DB3955BC}"/>
              </a:ext>
            </a:extLst>
          </p:cNvPr>
          <p:cNvGrpSpPr/>
          <p:nvPr/>
        </p:nvGrpSpPr>
        <p:grpSpPr>
          <a:xfrm>
            <a:off x="838713" y="3861748"/>
            <a:ext cx="2549520" cy="1141920"/>
            <a:chOff x="838713" y="3861748"/>
            <a:chExt cx="2549520" cy="11419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223909-64F1-4C72-BB5E-823CC41C01F7}"/>
                    </a:ext>
                  </a:extLst>
                </p14:cNvPr>
                <p14:cNvContentPartPr/>
                <p14:nvPr/>
              </p14:nvContentPartPr>
              <p14:xfrm>
                <a:off x="838713" y="3870388"/>
                <a:ext cx="475560" cy="108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223909-64F1-4C72-BB5E-823CC41C01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6073" y="3492748"/>
                  <a:ext cx="601200" cy="18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5558F9-0AFA-4105-A380-100A4FE4E6E7}"/>
                    </a:ext>
                  </a:extLst>
                </p14:cNvPr>
                <p14:cNvContentPartPr/>
                <p14:nvPr/>
              </p14:nvContentPartPr>
              <p14:xfrm>
                <a:off x="1709913" y="3888028"/>
                <a:ext cx="700200" cy="955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5558F9-0AFA-4105-A380-100A4FE4E6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6913" y="3510388"/>
                  <a:ext cx="825840" cy="17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687640-80D3-431C-A76F-97F4C9D4FD60}"/>
                    </a:ext>
                  </a:extLst>
                </p14:cNvPr>
                <p14:cNvContentPartPr/>
                <p14:nvPr/>
              </p14:nvContentPartPr>
              <p14:xfrm>
                <a:off x="2779833" y="3861748"/>
                <a:ext cx="608400" cy="1141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687640-80D3-431C-A76F-97F4C9D4FD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16833" y="3483748"/>
                  <a:ext cx="734040" cy="18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8AD0B93-99E1-43EC-B191-941F3B735958}"/>
                  </a:ext>
                </a:extLst>
              </p14:cNvPr>
              <p14:cNvContentPartPr/>
              <p14:nvPr/>
            </p14:nvContentPartPr>
            <p14:xfrm>
              <a:off x="3893313" y="3870388"/>
              <a:ext cx="438840" cy="1145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8AD0B93-99E1-43EC-B191-941F3B7359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30313" y="3492748"/>
                <a:ext cx="564480" cy="19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2BE9F4D-2C54-43A8-8E7A-0E726DAED81A}"/>
                  </a:ext>
                </a:extLst>
              </p14:cNvPr>
              <p14:cNvContentPartPr/>
              <p14:nvPr/>
            </p14:nvContentPartPr>
            <p14:xfrm>
              <a:off x="5361393" y="3747628"/>
              <a:ext cx="657000" cy="1302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2BE9F4D-2C54-43A8-8E7A-0E726DAED8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8393" y="3369988"/>
                <a:ext cx="782640" cy="205848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01B5DC1F-FD53-46CF-936D-515493C419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46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11"/>
    </mc:Choice>
    <mc:Fallback>
      <p:transition spd="slow" advTm="8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/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27544" x="3727450" y="6337300"/>
          <p14:tracePt t="27920" x="3322638" y="6577013"/>
          <p14:tracePt t="27928" x="3586163" y="6203950"/>
          <p14:tracePt t="27939" x="3916363" y="5770563"/>
          <p14:tracePt t="27949" x="4230688" y="5302250"/>
          <p14:tracePt t="27958" x="4529138" y="4929188"/>
          <p14:tracePt t="27971" x="4775200" y="4630738"/>
          <p14:tracePt t="27980" x="4962525" y="4368800"/>
          <p14:tracePt t="27989" x="5080000" y="4232275"/>
          <p14:tracePt t="28001" x="5183188" y="4105275"/>
          <p14:tracePt t="28009" x="5233988" y="4044950"/>
          <p14:tracePt t="28019" x="5276850" y="3994150"/>
          <p14:tracePt t="28033" x="5302250" y="3951288"/>
          <p14:tracePt t="28039" x="5327650" y="3925888"/>
          <p14:tracePt t="28051" x="5335588" y="3917950"/>
          <p14:tracePt t="28060" x="5353050" y="3892550"/>
          <p14:tracePt t="28072" x="5353050" y="3883025"/>
          <p14:tracePt t="28083" x="5360988" y="3875088"/>
          <p14:tracePt t="28092" x="5360988" y="3867150"/>
          <p14:tracePt t="28103" x="5360988" y="3849688"/>
          <p14:tracePt t="28112" x="5360988" y="3841750"/>
          <p14:tracePt t="28121" x="5360988" y="3832225"/>
          <p14:tracePt t="28133" x="5360988" y="3824288"/>
          <p14:tracePt t="28141" x="5353050" y="3806825"/>
          <p14:tracePt t="28152" x="5335588" y="3790950"/>
          <p14:tracePt t="28167" x="5310188" y="3763963"/>
          <p14:tracePt t="28172" x="5276850" y="3738563"/>
          <p14:tracePt t="28185" x="5224463" y="3705225"/>
          <p14:tracePt t="28193" x="5165725" y="3679825"/>
          <p14:tracePt t="28203" x="5089525" y="3654425"/>
          <p14:tracePt t="28217" x="4987925" y="3636963"/>
          <p14:tracePt t="28223" x="4876800" y="3611563"/>
          <p14:tracePt t="28235" x="4757738" y="3603625"/>
          <p14:tracePt t="28243" x="4646613" y="3586163"/>
          <p14:tracePt t="28254" x="4562475" y="3586163"/>
          <p14:tracePt t="28266" x="4476750" y="3586163"/>
          <p14:tracePt t="28274" x="4392613" y="3586163"/>
          <p14:tracePt t="28285" x="4306888" y="3586163"/>
          <p14:tracePt t="28295" x="4248150" y="3586163"/>
          <p14:tracePt t="28304" x="4205288" y="3586163"/>
          <p14:tracePt t="28315" x="4146550" y="3586163"/>
          <p14:tracePt t="28325" x="4086225" y="3603625"/>
          <p14:tracePt t="28335" x="4035425" y="3619500"/>
          <p14:tracePt t="28350" x="4002088" y="3636963"/>
          <p14:tracePt t="28355" x="3967163" y="3654425"/>
          <p14:tracePt t="28369" x="3941763" y="3671888"/>
          <p14:tracePt t="28376" x="3916363" y="3697288"/>
          <p14:tracePt t="28386" x="3900488" y="3705225"/>
          <p14:tracePt t="28399" x="3890963" y="3713163"/>
          <p14:tracePt t="28407" x="3873500" y="3730625"/>
          <p14:tracePt t="28418" x="3857625" y="3756025"/>
          <p14:tracePt t="28427" x="3840163" y="3798888"/>
          <p14:tracePt t="28439" x="3822700" y="3832225"/>
          <p14:tracePt t="28450" x="3797300" y="3908425"/>
          <p14:tracePt t="28457" x="3789363" y="3960813"/>
          <p14:tracePt t="28468" x="3789363" y="4044950"/>
          <p14:tracePt t="28478" x="3789363" y="4113213"/>
          <p14:tracePt t="28488" x="3789363" y="4181475"/>
          <p14:tracePt t="28501" x="3789363" y="4283075"/>
          <p14:tracePt t="28508" x="3806825" y="4384675"/>
          <p14:tracePt t="28519" x="3832225" y="4486275"/>
          <p14:tracePt t="28534" x="3840163" y="4589463"/>
          <p14:tracePt t="28539" x="3857625" y="4673600"/>
          <p14:tracePt t="28551" x="3873500" y="4759325"/>
          <p14:tracePt t="28560" x="3883025" y="4835525"/>
          <p14:tracePt t="28570" x="3890963" y="4878388"/>
          <p14:tracePt t="28584" x="3900488" y="4937125"/>
          <p14:tracePt t="28590" x="3908425" y="4987925"/>
          <p14:tracePt t="28602" x="3925888" y="5022850"/>
          <p14:tracePt t="28610" x="3933825" y="5064125"/>
          <p14:tracePt t="28621" x="3959225" y="5116513"/>
          <p14:tracePt t="28636" x="3984625" y="5167313"/>
          <p14:tracePt t="28641" x="4017963" y="5218113"/>
          <p14:tracePt t="28652" x="4044950" y="5251450"/>
          <p14:tracePt t="28663" x="4070350" y="5286375"/>
          <p14:tracePt t="28672" x="4095750" y="5327650"/>
          <p14:tracePt t="28686" x="4137025" y="5353050"/>
          <p14:tracePt t="28693" x="4197350" y="5387975"/>
          <p14:tracePt t="28703" x="4291013" y="5405438"/>
          <p14:tracePt t="28715" x="4375150" y="5405438"/>
          <p14:tracePt t="28723" x="4468813" y="5405438"/>
          <p14:tracePt t="28735" x="4554538" y="5405438"/>
          <p14:tracePt t="28743" x="4656138" y="5370513"/>
          <p14:tracePt t="28753" x="4765675" y="5319713"/>
          <p14:tracePt t="28767" x="4843463" y="5276850"/>
          <p14:tracePt t="28774" x="4902200" y="5235575"/>
          <p14:tracePt t="28785" x="4953000" y="5183188"/>
          <p14:tracePt t="28794" x="5013325" y="5132388"/>
          <p14:tracePt t="28804" x="5064125" y="5038725"/>
          <p14:tracePt t="28817" x="5122863" y="4946650"/>
          <p14:tracePt t="28824" x="5157788" y="4860925"/>
          <p14:tracePt t="28836" x="5191125" y="4741863"/>
          <p14:tracePt t="28847" x="5199063" y="4673600"/>
          <p14:tracePt t="28855" x="5199063" y="4622800"/>
          <p14:tracePt t="28866" x="5199063" y="4579938"/>
          <p14:tracePt t="28875" x="5199063" y="4538663"/>
          <p14:tracePt t="28887" x="5191125" y="4503738"/>
          <p14:tracePt t="28900" x="5183188" y="4470400"/>
          <p14:tracePt t="28906" x="5165725" y="4435475"/>
          <p14:tracePt t="28919" x="5148263" y="4402138"/>
          <p14:tracePt t="28926" x="5114925" y="4359275"/>
          <p14:tracePt t="28936" x="5072063" y="4325938"/>
          <p14:tracePt t="28949" x="5003800" y="4265613"/>
          <p14:tracePt t="28957" x="4927600" y="4189413"/>
          <p14:tracePt t="28969" x="4851400" y="4113213"/>
          <p14:tracePt t="28978" x="4749800" y="4002088"/>
          <p14:tracePt t="28987" x="4699000" y="3925888"/>
          <p14:tracePt t="29001" x="4656138" y="3883025"/>
          <p14:tracePt t="29008" x="4621213" y="3849688"/>
          <p14:tracePt t="29019" x="4570413" y="3806825"/>
          <p14:tracePt t="29031" x="4529138" y="3781425"/>
          <p14:tracePt t="29038" x="4494213" y="3756025"/>
          <p14:tracePt t="29051" x="4443413" y="3722688"/>
          <p14:tracePt t="29059" x="4392613" y="3697288"/>
          <p14:tracePt t="29069" x="4332288" y="3671888"/>
          <p14:tracePt t="29083" x="4256088" y="3654425"/>
          <p14:tracePt t="29089" x="4197350" y="3646488"/>
          <p14:tracePt t="29101" x="4154488" y="3619500"/>
          <p14:tracePt t="29109" x="4121150" y="3619500"/>
          <p14:tracePt t="29119" x="4086225" y="3611563"/>
          <p14:tracePt t="29133" x="4052888" y="3611563"/>
          <p14:tracePt t="29140" x="4035425" y="3611563"/>
          <p14:tracePt t="29151" x="4010025" y="3611563"/>
          <p14:tracePt t="29162" x="3984625" y="3611563"/>
          <p14:tracePt t="29171" x="3967163" y="3611563"/>
          <p14:tracePt t="29182" x="3951288" y="3611563"/>
          <p14:tracePt t="29191" x="3941763" y="3611563"/>
          <p14:tracePt t="29201" x="3916363" y="3611563"/>
          <p14:tracePt t="29213" x="3908425" y="3611563"/>
          <p14:tracePt t="29222" x="3890963" y="3611563"/>
          <p14:tracePt t="29235" x="3873500" y="3611563"/>
          <p14:tracePt t="29242" x="3857625" y="3629025"/>
          <p14:tracePt t="29252" x="3840163" y="3646488"/>
          <p14:tracePt t="29265" x="3806825" y="3679825"/>
          <p14:tracePt t="29272" x="3781425" y="3713163"/>
          <p14:tracePt t="29286" x="3763963" y="3738563"/>
          <p14:tracePt t="29293" x="3746500" y="3773488"/>
          <p14:tracePt t="29304" x="3721100" y="3824288"/>
          <p14:tracePt t="29316" x="3687763" y="3883025"/>
          <p14:tracePt t="29324" x="3670300" y="3935413"/>
          <p14:tracePt t="29335" x="3644900" y="3994150"/>
          <p14:tracePt t="29345" x="3627438" y="4052888"/>
          <p14:tracePt t="29354" x="3619500" y="4113213"/>
          <p14:tracePt t="29368" x="3611563" y="4206875"/>
          <p14:tracePt t="29375" x="3602038" y="4249738"/>
          <p14:tracePt t="29385" x="3586163" y="4291013"/>
          <p14:tracePt t="29400" x="3586163" y="4351338"/>
          <p14:tracePt t="29405" x="3576638" y="4410075"/>
          <p14:tracePt t="29418" x="3576638" y="4445000"/>
          <p14:tracePt t="29426" x="3576638" y="4495800"/>
          <p14:tracePt t="29436" x="3576638" y="4538663"/>
          <p14:tracePt t="29449" x="3576638" y="4597400"/>
          <p14:tracePt t="29456" x="3576638" y="4640263"/>
          <p14:tracePt t="29469" x="3576638" y="4683125"/>
          <p14:tracePt t="29477" x="3576638" y="4741863"/>
          <p14:tracePt t="29487" x="3586163" y="4775200"/>
          <p14:tracePt t="29499" x="3611563" y="4827588"/>
          <p14:tracePt t="29507" x="3627438" y="4852988"/>
          <p14:tracePt t="29520" x="3627438" y="4886325"/>
          <p14:tracePt t="29528" x="3662363" y="4929188"/>
          <p14:tracePt t="29538" x="3703638" y="4972050"/>
          <p14:tracePt t="29551" x="3729038" y="5005388"/>
          <p14:tracePt t="29559" x="3771900" y="5073650"/>
          <p14:tracePt t="29570" x="3822700" y="5124450"/>
          <p14:tracePt t="29584" x="3848100" y="5157788"/>
          <p14:tracePt t="29589" x="3890963" y="5200650"/>
          <p14:tracePt t="29602" x="3916363" y="5235575"/>
          <p14:tracePt t="29609" x="3951288" y="5260975"/>
          <p14:tracePt t="29620" x="3992563" y="5294313"/>
          <p14:tracePt t="29636" x="4027488" y="5319713"/>
          <p14:tracePt t="29640" x="4086225" y="5353050"/>
          <p14:tracePt t="29652" x="4137025" y="5370513"/>
          <p14:tracePt t="29661" x="4214813" y="5380038"/>
          <p14:tracePt t="29672" x="4273550" y="5387975"/>
          <p14:tracePt t="29683" x="4341813" y="5387975"/>
          <p14:tracePt t="29691" x="4400550" y="5387975"/>
          <p14:tracePt t="29703" x="4460875" y="5387975"/>
          <p14:tracePt t="29714" x="4545013" y="5387975"/>
          <p14:tracePt t="29722" x="4646613" y="5353050"/>
          <p14:tracePt t="29736" x="4732338" y="5319713"/>
          <p14:tracePt t="29742" x="4851400" y="5260975"/>
          <p14:tracePt t="29753" x="4919663" y="5208588"/>
          <p14:tracePt t="29768" x="4987925" y="5149850"/>
          <p14:tracePt t="29772" x="5021263" y="5099050"/>
          <p14:tracePt t="29784" x="5080000" y="5038725"/>
          <p14:tracePt t="29793" x="5132388" y="4987925"/>
          <p14:tracePt t="29803" x="5165725" y="4911725"/>
          <p14:tracePt t="29818" x="5208588" y="4802188"/>
          <p14:tracePt t="29823" x="5259388" y="4673600"/>
          <p14:tracePt t="29836" x="5292725" y="4529138"/>
          <p14:tracePt t="29848" x="5335588" y="4351338"/>
          <p14:tracePt t="29854" x="5343525" y="4224338"/>
          <p14:tracePt t="29868" x="5343525" y="4095750"/>
          <p14:tracePt t="29875" x="5343525" y="3994150"/>
          <p14:tracePt t="29886" x="5318125" y="3917950"/>
          <p14:tracePt t="29899" x="5302250" y="3857625"/>
          <p14:tracePt t="29905" x="5267325" y="3824288"/>
          <p14:tracePt t="29919" x="5241925" y="3781425"/>
          <p14:tracePt t="29927" x="5216525" y="3748088"/>
          <p14:tracePt t="29937" x="5191125" y="3722688"/>
          <p14:tracePt t="29950" x="5148263" y="3671888"/>
          <p14:tracePt t="29956" x="5097463" y="3629025"/>
          <p14:tracePt t="29969" x="5064125" y="3603625"/>
          <p14:tracePt t="29977" x="5003800" y="3568700"/>
          <p14:tracePt t="29987" x="4919663" y="3527425"/>
          <p14:tracePt t="30000" x="4843463" y="3484563"/>
          <p14:tracePt t="30007" x="4740275" y="3449638"/>
          <p14:tracePt t="30018" x="4638675" y="3416300"/>
          <p14:tracePt t="30028" x="4554538" y="3365500"/>
          <p14:tracePt t="30038" x="4460875" y="3340100"/>
          <p14:tracePt t="30052" x="4400550" y="3305175"/>
          <p14:tracePt t="30058" x="4332288" y="3271838"/>
          <p14:tracePt t="30070" x="4298950" y="3254375"/>
          <p14:tracePt t="30083" x="4265613" y="3228975"/>
          <p14:tracePt t="30088" x="4230688" y="3221038"/>
          <p14:tracePt t="30103" x="4197350" y="3203575"/>
          <p14:tracePt t="30109" x="4162425" y="3195638"/>
          <p14:tracePt t="30119" x="4129088" y="3178175"/>
          <p14:tracePt t="30132" x="4103688" y="3170238"/>
          <p14:tracePt t="30139" x="4070350" y="3170238"/>
          <p14:tracePt t="30151" x="4044950" y="3160713"/>
          <p14:tracePt t="30159" x="3992563" y="3160713"/>
          <p14:tracePt t="30170" x="3951288" y="3160713"/>
          <p14:tracePt t="30181" x="3925888" y="3160713"/>
          <p14:tracePt t="30190" x="3900488" y="3160713"/>
          <p14:tracePt t="30201" x="3865563" y="3170238"/>
          <p14:tracePt t="30210" x="3840163" y="3170238"/>
          <p14:tracePt t="30221" x="3822700" y="3186113"/>
          <p14:tracePt t="30233" x="3806825" y="3195638"/>
          <p14:tracePt t="30241" x="3781425" y="3203575"/>
          <p14:tracePt t="30251" x="3763963" y="3221038"/>
          <p14:tracePt t="30265" x="3729038" y="3238500"/>
          <p14:tracePt t="30271" x="3703638" y="3263900"/>
          <p14:tracePt t="30283" x="3678238" y="3289300"/>
          <p14:tracePt t="30291" x="3662363" y="3314700"/>
          <p14:tracePt t="30302" x="3627438" y="3348038"/>
          <p14:tracePt t="30314" x="3602038" y="3390900"/>
          <p14:tracePt t="30322" x="3576638" y="3424238"/>
          <p14:tracePt t="30334" x="3543300" y="3475038"/>
          <p14:tracePt t="30343" x="3517900" y="3527425"/>
          <p14:tracePt t="30353" x="3492500" y="3586163"/>
          <p14:tracePt t="30367" x="3475038" y="3619500"/>
          <p14:tracePt t="30374" x="3457575" y="3679825"/>
          <p14:tracePt t="30384" x="3449638" y="3730625"/>
          <p14:tracePt t="30396" x="3424238" y="3790950"/>
          <p14:tracePt t="30404" x="3414713" y="3857625"/>
          <p14:tracePt t="30417" x="3406775" y="3935413"/>
          <p14:tracePt t="30425" x="3406775" y="4002088"/>
          <p14:tracePt t="30436" x="3398838" y="4062413"/>
          <p14:tracePt t="30448" x="3398838" y="4121150"/>
          <p14:tracePt t="30455" x="3398838" y="4181475"/>
          <p14:tracePt t="30467" x="3398838" y="4224338"/>
          <p14:tracePt t="30476" x="3398838" y="4291013"/>
          <p14:tracePt t="30487" x="3398838" y="4351338"/>
          <p14:tracePt t="30499" x="3406775" y="4410075"/>
          <p14:tracePt t="30506" x="3414713" y="4486275"/>
          <p14:tracePt t="30517" x="3441700" y="4546600"/>
          <p14:tracePt t="30527" x="3457575" y="4622800"/>
          <p14:tracePt t="30536" x="3492500" y="4716463"/>
          <p14:tracePt t="30550" x="3517900" y="4784725"/>
          <p14:tracePt t="30557" x="3533775" y="4860925"/>
          <p14:tracePt t="30570" x="3568700" y="4937125"/>
          <p14:tracePt t="30578" x="3594100" y="5013325"/>
          <p14:tracePt t="30588" x="3611563" y="5056188"/>
          <p14:tracePt t="30601" x="3627438" y="5106988"/>
          <p14:tracePt t="30608" x="3644900" y="5167313"/>
          <p14:tracePt t="30618" x="3670300" y="5200650"/>
          <p14:tracePt t="30631" x="3687763" y="5251450"/>
          <p14:tracePt t="30638" x="3703638" y="5286375"/>
          <p14:tracePt t="30651" x="3721100" y="5337175"/>
          <p14:tracePt t="30659" x="3746500" y="5370513"/>
          <p14:tracePt t="30670" x="3763963" y="5387975"/>
          <p14:tracePt t="30684" x="3789363" y="5413375"/>
          <p14:tracePt t="30689" x="3814763" y="5438775"/>
          <p14:tracePt t="30701" x="3848100" y="5456238"/>
          <p14:tracePt t="30711" x="3925888" y="5489575"/>
          <p14:tracePt t="30720" x="3984625" y="5507038"/>
          <p14:tracePt t="30731" x="4060825" y="5532438"/>
          <p14:tracePt t="30740" x="4137025" y="5540375"/>
          <p14:tracePt t="30751" x="4222750" y="5549900"/>
          <p14:tracePt t="30760" x="4324350" y="5557838"/>
          <p14:tracePt t="30771" x="4418013" y="5557838"/>
          <p14:tracePt t="30782" x="4545013" y="5557838"/>
          <p14:tracePt t="30791" x="4646613" y="5557838"/>
          <p14:tracePt t="30801" x="4775200" y="5532438"/>
          <p14:tracePt t="30815" x="4902200" y="5489575"/>
          <p14:tracePt t="30822" x="5013325" y="5413375"/>
          <p14:tracePt t="30833" x="5132388" y="5337175"/>
          <p14:tracePt t="30842" x="5224463" y="5243513"/>
          <p14:tracePt t="30852" x="5318125" y="5157788"/>
          <p14:tracePt t="30865" x="5394325" y="5081588"/>
          <p14:tracePt t="30873" x="5480050" y="4987925"/>
          <p14:tracePt t="30896" x="5624513" y="4733925"/>
          <p14:tracePt t="30904" x="5683250" y="4605338"/>
          <p14:tracePt t="30914" x="5718175" y="4470400"/>
          <p14:tracePt t="30923" x="5743575" y="4341813"/>
          <p14:tracePt t="30935" x="5743575" y="4249738"/>
          <p14:tracePt t="30945" x="5726113" y="4146550"/>
          <p14:tracePt t="30954" x="5692775" y="4027488"/>
          <p14:tracePt t="30967" x="5632450" y="3908425"/>
          <p14:tracePt t="30975" x="5573713" y="3781425"/>
          <p14:tracePt t="30984" x="5487988" y="3662363"/>
          <p14:tracePt t="30997" x="5394325" y="3502025"/>
          <p14:tracePt t="31005" x="5302250" y="3355975"/>
          <p14:tracePt t="31018" x="5191125" y="3186113"/>
          <p14:tracePt t="31025" x="5097463" y="3041650"/>
          <p14:tracePt t="31036" x="5029200" y="2957513"/>
          <p14:tracePt t="31049" x="4962525" y="2897188"/>
          <p14:tracePt t="31056" x="4902200" y="2830513"/>
          <p14:tracePt t="31068" x="4833938" y="2770188"/>
          <p14:tracePt t="31078" x="4757738" y="2727325"/>
          <p14:tracePt t="31087" x="4689475" y="2701925"/>
          <p14:tracePt t="31098" x="4630738" y="2668588"/>
          <p14:tracePt t="31108" x="4570413" y="2660650"/>
          <p14:tracePt t="31119" x="4511675" y="2633663"/>
          <p14:tracePt t="31131" x="4460875" y="2625725"/>
          <p14:tracePt t="31138" x="4400550" y="2617788"/>
          <p14:tracePt t="31151" x="4375150" y="2617788"/>
          <p14:tracePt t="31159" x="4341813" y="2617788"/>
          <p14:tracePt t="31169" x="4298950" y="2617788"/>
          <p14:tracePt t="31182" x="4273550" y="2617788"/>
          <p14:tracePt t="31189" x="4256088" y="2617788"/>
          <p14:tracePt t="31201" x="4230688" y="2617788"/>
          <p14:tracePt t="31209" x="4214813" y="2617788"/>
          <p14:tracePt t="31219" x="4205288" y="2617788"/>
          <p14:tracePt t="31233" x="4187825" y="2617788"/>
          <p14:tracePt t="31250" x="4179888" y="2617788"/>
          <p14:tracePt t="31281" x="4171950" y="2617788"/>
          <p14:tracePt t="31320" x="4162425" y="2617788"/>
          <p14:tracePt t="65887" x="4171950" y="2617788"/>
          <p14:tracePt t="65899" x="4187825" y="2651125"/>
          <p14:tracePt t="65908" x="4205288" y="2676525"/>
          <p14:tracePt t="65919" x="4230688" y="2719388"/>
          <p14:tracePt t="65929" x="4248150" y="2752725"/>
          <p14:tracePt t="65941" x="4265613" y="2778125"/>
          <p14:tracePt t="65950" x="4273550" y="2813050"/>
          <p14:tracePt t="65959" x="4291013" y="2846388"/>
          <p14:tracePt t="65972" x="4298950" y="2871788"/>
          <p14:tracePt t="65979" x="4316413" y="2906713"/>
          <p14:tracePt t="65990" x="4324350" y="2914650"/>
          <p14:tracePt t="66005" x="4332288" y="2932113"/>
          <p14:tracePt t="66010" x="4332288" y="2940050"/>
          <p14:tracePt t="66022" x="4332288" y="2949575"/>
          <p14:tracePt t="66030" x="4341813" y="2965450"/>
          <p14:tracePt t="66040" x="4349750" y="2982913"/>
          <p14:tracePt t="66061" x="4359275" y="2990850"/>
          <p14:tracePt t="66072" x="4359275" y="3008313"/>
          <p14:tracePt t="66085" x="4367213" y="3008313"/>
          <p14:tracePt t="66092" x="4367213" y="3016250"/>
          <p14:tracePt t="66103" x="4384675" y="3033713"/>
          <p14:tracePt t="66123" x="4384675" y="3041650"/>
          <p14:tracePt t="66137" x="4392613" y="3059113"/>
          <p14:tracePt t="66143" x="4400550" y="3059113"/>
          <p14:tracePt t="66152" x="4410075" y="3076575"/>
          <p14:tracePt t="66163" x="4418013" y="3094038"/>
          <p14:tracePt t="66173" x="4425950" y="3109913"/>
          <p14:tracePt t="66186" x="4435475" y="3127375"/>
          <p14:tracePt t="66194" x="4451350" y="3144838"/>
          <p14:tracePt t="66206" x="4460875" y="3160713"/>
          <p14:tracePt t="66214" x="4468813" y="3170238"/>
          <p14:tracePt t="66224" x="4476750" y="3186113"/>
          <p14:tracePt t="66235" x="4476750" y="3203575"/>
          <p14:tracePt t="66244" x="4494213" y="3228975"/>
          <p14:tracePt t="66255" x="4503738" y="3246438"/>
          <p14:tracePt t="66268" x="4511675" y="3254375"/>
          <p14:tracePt t="66275" x="4519613" y="3271838"/>
          <p14:tracePt t="66285" x="4529138" y="3279775"/>
          <p14:tracePt t="66326" x="4529138" y="3289300"/>
          <p14:tracePt t="66339" x="4529138" y="3297238"/>
          <p14:tracePt t="66347" x="4529138" y="3305175"/>
          <p14:tracePt t="66377" x="4529138" y="3314700"/>
          <p14:tracePt t="66479" x="4511675" y="3314700"/>
          <p14:tracePt t="66489" x="4494213" y="3314700"/>
          <p14:tracePt t="66502" x="4476750" y="3305175"/>
          <p14:tracePt t="66510" x="4443413" y="3297238"/>
          <p14:tracePt t="66522" x="4367213" y="3279775"/>
          <p14:tracePt t="66530" x="4281488" y="3254375"/>
          <p14:tracePt t="66540" x="4179888" y="3221038"/>
          <p14:tracePt t="66553" x="4086225" y="3203575"/>
          <p14:tracePt t="66562" x="3984625" y="3178175"/>
          <p14:tracePt t="66572" x="3873500" y="3152775"/>
          <p14:tracePt t="66582" x="3771900" y="3119438"/>
          <p14:tracePt t="66592" x="3670300" y="3084513"/>
          <p14:tracePt t="66605" x="3568700" y="3059113"/>
          <p14:tracePt t="66612" x="3449638" y="3025775"/>
          <p14:tracePt t="66622" x="3348038" y="2990850"/>
          <p14:tracePt t="66636" x="3262313" y="2974975"/>
          <p14:tracePt t="66642" x="3160713" y="2940050"/>
          <p14:tracePt t="66655" x="3059113" y="2914650"/>
          <p14:tracePt t="66663" x="2955925" y="2889250"/>
          <p14:tracePt t="66674" x="2820988" y="2871788"/>
          <p14:tracePt t="66686" x="2709863" y="2846388"/>
          <p14:tracePt t="66693" x="2590800" y="2820988"/>
          <p14:tracePt t="66704" x="2506663" y="2813050"/>
          <p14:tracePt t="66714" x="2395538" y="2805113"/>
          <p14:tracePt t="66724" x="2311400" y="2787650"/>
          <p14:tracePt t="66737" x="2208213" y="2770188"/>
          <p14:tracePt t="66744" x="2106613" y="2770188"/>
          <p14:tracePt t="66755" x="2022475" y="2752725"/>
          <p14:tracePt t="66765" x="1946275" y="2744788"/>
          <p14:tracePt t="66775" x="1878013" y="2744788"/>
          <p14:tracePt t="66788" x="1792288" y="2744788"/>
          <p14:tracePt t="66795" x="1733550" y="2744788"/>
          <p14:tracePt t="66806" x="1647825" y="2744788"/>
          <p14:tracePt t="66820" x="1589088" y="2744788"/>
          <p14:tracePt t="66826" x="1528763" y="2744788"/>
          <p14:tracePt t="66837" x="1462088" y="2744788"/>
          <p14:tracePt t="66846" x="1384300" y="2744788"/>
          <p14:tracePt t="66856" x="1333500" y="2744788"/>
          <p14:tracePt t="66869" x="1265238" y="2770188"/>
          <p14:tracePt t="66877" x="1231900" y="2778125"/>
          <p14:tracePt t="66889" x="1189038" y="2795588"/>
          <p14:tracePt t="66897" x="1138238" y="2813050"/>
          <p14:tracePt t="66908" x="1087438" y="2838450"/>
          <p14:tracePt t="66920" x="1054100" y="2855913"/>
          <p14:tracePt t="66929" x="1011238" y="2871788"/>
          <p14:tracePt t="66939" x="960438" y="2889250"/>
          <p14:tracePt t="66950" x="925513" y="2914650"/>
          <p14:tracePt t="66958" x="874713" y="2949575"/>
          <p14:tracePt t="66970" x="841375" y="2965450"/>
          <p14:tracePt t="66979" x="798513" y="2990850"/>
          <p14:tracePt t="66990" x="765175" y="3016250"/>
          <p14:tracePt t="67004" x="730250" y="3051175"/>
          <p14:tracePt t="67009" x="704850" y="3076575"/>
          <p14:tracePt t="67021" x="661988" y="3101975"/>
          <p14:tracePt t="67029" x="636588" y="3135313"/>
          <p14:tracePt t="67041" x="603250" y="3178175"/>
          <p14:tracePt t="67053" x="569913" y="3211513"/>
          <p14:tracePt t="67060" x="534988" y="3254375"/>
          <p14:tracePt t="67074" x="509588" y="3289300"/>
          <p14:tracePt t="67080" x="466725" y="3340100"/>
          <p14:tracePt t="67091" x="441325" y="3373438"/>
          <p14:tracePt t="67103" x="407988" y="3424238"/>
          <p14:tracePt t="67112" x="390525" y="3459163"/>
          <p14:tracePt t="67123" x="373063" y="3484563"/>
          <p14:tracePt t="67137" x="357188" y="3517900"/>
          <p14:tracePt t="67142" x="339725" y="3543300"/>
          <p14:tracePt t="67154" x="322263" y="3578225"/>
          <p14:tracePt t="67163" x="314325" y="3594100"/>
          <p14:tracePt t="67172" x="314325" y="3611563"/>
          <p14:tracePt t="67188" x="306388" y="3629025"/>
          <p14:tracePt t="67193" x="306388" y="3654425"/>
          <p14:tracePt t="67207" x="296863" y="3671888"/>
          <p14:tracePt t="67214" x="288925" y="3697288"/>
          <p14:tracePt t="67223" x="288925" y="3730625"/>
          <p14:tracePt t="67237" x="288925" y="3756025"/>
          <p14:tracePt t="67244" x="280988" y="3798888"/>
          <p14:tracePt t="67256" x="271463" y="3832225"/>
          <p14:tracePt t="67267" x="271463" y="3875088"/>
          <p14:tracePt t="67275" x="271463" y="3892550"/>
          <p14:tracePt t="67287" x="271463" y="3925888"/>
          <p14:tracePt t="67296" x="271463" y="3951288"/>
          <p14:tracePt t="67306" x="271463" y="4002088"/>
          <p14:tracePt t="67319" x="271463" y="4037013"/>
          <p14:tracePt t="67326" x="271463" y="4087813"/>
          <p14:tracePt t="67339" x="280988" y="4138613"/>
          <p14:tracePt t="67347" x="288925" y="4197350"/>
          <p14:tracePt t="67356" x="314325" y="4257675"/>
          <p14:tracePt t="67369" x="347663" y="4333875"/>
          <p14:tracePt t="67377" x="373063" y="4410075"/>
          <p14:tracePt t="67388" x="425450" y="4503738"/>
          <p14:tracePt t="67397" x="466725" y="4589463"/>
          <p14:tracePt t="67408" x="509588" y="4657725"/>
          <p14:tracePt t="67419" x="577850" y="4775200"/>
          <p14:tracePt t="67427" x="654050" y="4911725"/>
          <p14:tracePt t="67438" x="755650" y="5099050"/>
          <p14:tracePt t="67448" x="831850" y="5218113"/>
          <p14:tracePt t="67458" x="942975" y="5405438"/>
          <p14:tracePt t="67471" x="1011238" y="5514975"/>
          <p14:tracePt t="67478" x="1079500" y="5608638"/>
          <p14:tracePt t="67489" x="1147763" y="5676900"/>
          <p14:tracePt t="67503" x="1223963" y="5735638"/>
          <p14:tracePt t="67509" x="1300163" y="5778500"/>
          <p14:tracePt t="67520" x="1393825" y="5821363"/>
          <p14:tracePt t="67529" x="1477963" y="5821363"/>
          <p14:tracePt t="67540" x="1538288" y="5821363"/>
          <p14:tracePt t="67825" x="1554163" y="5821363"/>
          <p14:tracePt t="67836" x="1589088" y="5821363"/>
          <p14:tracePt t="67845" x="1631950" y="5821363"/>
          <p14:tracePt t="67855" x="1690688" y="5821363"/>
          <p14:tracePt t="67869" x="1776413" y="5821363"/>
          <p14:tracePt t="67876" x="1860550" y="5821363"/>
          <p14:tracePt t="67889" x="1946275" y="5821363"/>
          <p14:tracePt t="67896" x="2030413" y="5821363"/>
          <p14:tracePt t="67908" x="2098675" y="5821363"/>
          <p14:tracePt t="67919" x="2182813" y="5821363"/>
          <p14:tracePt t="67926" x="2243138" y="5821363"/>
          <p14:tracePt t="67940" x="2327275" y="5821363"/>
          <p14:tracePt t="67947" x="2405063" y="5821363"/>
          <p14:tracePt t="67957" x="2489200" y="5821363"/>
          <p14:tracePt t="67969" x="2557463" y="5821363"/>
          <p14:tracePt t="67977" x="2641600" y="5821363"/>
          <p14:tracePt t="67989" x="2709863" y="5795963"/>
          <p14:tracePt t="68000" x="2778125" y="5788025"/>
          <p14:tracePt t="68008" x="2838450" y="5770563"/>
          <p14:tracePt t="68019" x="2914650" y="5761038"/>
          <p14:tracePt t="68028" x="2973388" y="5735638"/>
          <p14:tracePt t="68039" x="3049588" y="5727700"/>
          <p14:tracePt t="68052" x="3117850" y="5719763"/>
          <p14:tracePt t="68059" x="3178175" y="5710238"/>
          <p14:tracePt t="68072" x="3236913" y="5694363"/>
          <p14:tracePt t="68080" x="3287713" y="5676900"/>
          <p14:tracePt t="68091" x="3348038" y="5659438"/>
          <p14:tracePt t="68103" x="3381375" y="5651500"/>
          <p14:tracePt t="68110" x="3432175" y="5634038"/>
          <p14:tracePt t="68121" x="3475038" y="5616575"/>
          <p14:tracePt t="68130" x="3508375" y="5600700"/>
          <p14:tracePt t="68140" x="3559175" y="5583238"/>
          <p14:tracePt t="68152" x="3611563" y="5565775"/>
          <p14:tracePt t="68161" x="3670300" y="5540375"/>
          <p14:tracePt t="68172" x="3721100" y="5514975"/>
          <p14:tracePt t="68183" x="3756025" y="5497513"/>
          <p14:tracePt t="68192" x="3797300" y="5481638"/>
          <p14:tracePt t="68204" x="3822700" y="5456238"/>
          <p14:tracePt t="68212" x="3848100" y="5438775"/>
          <p14:tracePt t="68222" x="3873500" y="5421313"/>
          <p14:tracePt t="68235" x="3908425" y="5395913"/>
          <p14:tracePt t="68243" x="3925888" y="5380038"/>
          <p14:tracePt t="68254" x="3951288" y="5362575"/>
          <p14:tracePt t="68263" x="3976688" y="5327650"/>
          <p14:tracePt t="68274" x="4010025" y="5294313"/>
          <p14:tracePt t="68286" x="4052888" y="5251450"/>
          <p14:tracePt t="68294" x="4078288" y="5218113"/>
          <p14:tracePt t="68304" x="4121150" y="5175250"/>
          <p14:tracePt t="68314" x="4146550" y="5141913"/>
          <p14:tracePt t="68324" x="4171950" y="5116513"/>
          <p14:tracePt t="68339" x="4197350" y="5091113"/>
          <p14:tracePt t="68344" x="4205288" y="5064125"/>
          <p14:tracePt t="68355" x="4230688" y="5048250"/>
          <p14:tracePt t="68369" x="4256088" y="5013325"/>
          <p14:tracePt t="68375" x="4291013" y="4979988"/>
          <p14:tracePt t="68388" x="4306888" y="4946650"/>
          <p14:tracePt t="68396" x="4332288" y="4911725"/>
          <p14:tracePt t="68407" x="4359275" y="4868863"/>
          <p14:tracePt t="68419" x="4384675" y="4835525"/>
          <p14:tracePt t="68427" x="4418013" y="4802188"/>
          <p14:tracePt t="68437" x="4443413" y="4775200"/>
          <p14:tracePt t="68446" x="4460875" y="4733925"/>
          <p14:tracePt t="68456" x="4468813" y="4724400"/>
          <p14:tracePt t="68469" x="4476750" y="4691063"/>
          <p14:tracePt t="68477" x="4494213" y="4657725"/>
          <p14:tracePt t="68489" x="4519613" y="4605338"/>
          <p14:tracePt t="68503" x="4529138" y="4572000"/>
          <p14:tracePt t="68507" x="4529138" y="4554538"/>
          <p14:tracePt t="68519" x="4537075" y="4521200"/>
          <p14:tracePt t="68528" x="4537075" y="4486275"/>
          <p14:tracePt t="68539" x="4537075" y="4452938"/>
          <p14:tracePt t="68552" x="4537075" y="4427538"/>
          <p14:tracePt t="68558" x="4537075" y="4394200"/>
          <p14:tracePt t="68571" x="4537075" y="4359275"/>
          <p14:tracePt t="68579" x="4537075" y="4316413"/>
          <p14:tracePt t="68589" x="4519613" y="4283075"/>
          <p14:tracePt t="68603" x="4503738" y="4232275"/>
          <p14:tracePt t="68610" x="4494213" y="4171950"/>
          <p14:tracePt t="68621" x="4486275" y="4138613"/>
          <p14:tracePt t="68630" x="4468813" y="4095750"/>
          <p14:tracePt t="68641" x="4460875" y="4044950"/>
          <p14:tracePt t="68653" x="4443413" y="4002088"/>
          <p14:tracePt t="68660" x="4425950" y="3968750"/>
          <p14:tracePt t="68672" x="4418013" y="3935413"/>
          <p14:tracePt t="68683" x="4384675" y="3892550"/>
          <p14:tracePt t="68691" x="4367213" y="3857625"/>
          <p14:tracePt t="68702" x="4341813" y="3824288"/>
          <p14:tracePt t="68711" x="4316413" y="3773488"/>
          <p14:tracePt t="68722" x="4291013" y="3748088"/>
          <p14:tracePt t="68736" x="4248150" y="3713163"/>
          <p14:tracePt t="68742" x="4222750" y="3671888"/>
          <p14:tracePt t="68755" x="4187825" y="3646488"/>
          <p14:tracePt t="68764" x="4146550" y="3619500"/>
          <p14:tracePt t="68772" x="4111625" y="3594100"/>
          <p14:tracePt t="68788" x="4060825" y="3568700"/>
          <p14:tracePt t="68793" x="4010025" y="3543300"/>
          <p14:tracePt t="68806" x="3967163" y="3509963"/>
          <p14:tracePt t="68814" x="3900488" y="3467100"/>
          <p14:tracePt t="68824" x="3840163" y="3424238"/>
          <p14:tracePt t="68836" x="3771900" y="3398838"/>
          <p14:tracePt t="68844" x="3695700" y="3373438"/>
          <p14:tracePt t="68855" x="3627438" y="3355975"/>
          <p14:tracePt t="68867" x="3559175" y="3330575"/>
          <p14:tracePt t="68875" x="3492500" y="3314700"/>
          <p14:tracePt t="68888" x="3414713" y="3289300"/>
          <p14:tracePt t="68895" x="3338513" y="3279775"/>
          <p14:tracePt t="68906" x="3270250" y="3271838"/>
          <p14:tracePt t="68919" x="3178175" y="3254375"/>
          <p14:tracePt t="68925" x="3109913" y="3238500"/>
          <p14:tracePt t="68938" x="2990850" y="3211513"/>
          <p14:tracePt t="68947" x="2905125" y="3195638"/>
          <p14:tracePt t="68956" x="2786063" y="3178175"/>
          <p14:tracePt t="68969" x="2676525" y="3160713"/>
          <p14:tracePt t="68978" x="2557463" y="3135313"/>
          <p14:tracePt t="68987" x="2446338" y="3109913"/>
          <p14:tracePt t="68997" x="2352675" y="3101975"/>
          <p14:tracePt t="69008" x="2260600" y="3094038"/>
          <p14:tracePt t="69020" x="2141538" y="3094038"/>
          <p14:tracePt t="69028" x="2047875" y="3094038"/>
          <p14:tracePt t="69038" x="1946275" y="3094038"/>
          <p14:tracePt t="69050" x="1860550" y="3094038"/>
          <p14:tracePt t="69058" x="1749425" y="3094038"/>
          <p14:tracePt t="69071" x="1647825" y="3094038"/>
          <p14:tracePt t="69079" x="1546225" y="3094038"/>
          <p14:tracePt t="69089" x="1462088" y="3127375"/>
          <p14:tracePt t="69101" x="1384300" y="3144838"/>
          <p14:tracePt t="69109" x="1282700" y="3170238"/>
          <p14:tracePt t="69120" x="1223963" y="3186113"/>
          <p14:tracePt t="69131" x="1147763" y="3211513"/>
          <p14:tracePt t="69140" x="1104900" y="3221038"/>
          <p14:tracePt t="69152" x="1054100" y="3238500"/>
          <p14:tracePt t="69160" x="1019175" y="3254375"/>
          <p14:tracePt t="69171" x="985838" y="3271838"/>
          <p14:tracePt t="69180" x="942975" y="3305175"/>
          <p14:tracePt t="69191" x="900113" y="3330575"/>
          <p14:tracePt t="69203" x="831850" y="3382963"/>
          <p14:tracePt t="69211" x="781050" y="3416300"/>
          <p14:tracePt t="69221" x="730250" y="3467100"/>
          <p14:tracePt t="69233" x="679450" y="3509963"/>
          <p14:tracePt t="69241" x="654050" y="3535363"/>
          <p14:tracePt t="69252" x="611188" y="3568700"/>
          <p14:tracePt t="69261" x="595313" y="3594100"/>
          <p14:tracePt t="69272" x="552450" y="3629025"/>
          <p14:tracePt t="69286" x="509588" y="3679825"/>
          <p14:tracePt t="69292" x="492125" y="3697288"/>
          <p14:tracePt t="69304" x="476250" y="3722688"/>
          <p14:tracePt t="69313" x="458788" y="3738563"/>
          <p14:tracePt t="69323" x="441325" y="3773488"/>
          <p14:tracePt t="69335" x="433388" y="3798888"/>
          <p14:tracePt t="69344" x="415925" y="3832225"/>
          <p14:tracePt t="69354" x="400050" y="3875088"/>
          <p14:tracePt t="69364" x="390525" y="3908425"/>
          <p14:tracePt t="69373" x="382588" y="3960813"/>
          <p14:tracePt t="69386" x="382588" y="4011613"/>
          <p14:tracePt t="69395" x="373063" y="4070350"/>
          <p14:tracePt t="69405" x="357188" y="4146550"/>
          <p14:tracePt t="69418" x="357188" y="4214813"/>
          <p14:tracePt t="69425" x="357188" y="4291013"/>
          <p14:tracePt t="69437" x="357188" y="4376738"/>
          <p14:tracePt t="69445" x="357188" y="4445000"/>
          <p14:tracePt t="69455" x="365125" y="4538663"/>
          <p14:tracePt t="69470" x="382588" y="4597400"/>
          <p14:tracePt t="69476" x="390525" y="4640263"/>
          <p14:tracePt t="69488" x="407988" y="4699000"/>
          <p14:tracePt t="69496" x="441325" y="4767263"/>
          <p14:tracePt t="69506" x="466725" y="4827588"/>
          <p14:tracePt t="69519" x="492125" y="4878388"/>
          <p14:tracePt t="69527" x="527050" y="4929188"/>
          <p14:tracePt t="69540" x="569913" y="4987925"/>
          <p14:tracePt t="69549" x="603250" y="5038725"/>
          <p14:tracePt t="69558" x="646113" y="5106988"/>
          <p14:tracePt t="69571" x="688975" y="5157788"/>
          <p14:tracePt t="69578" x="714375" y="5192713"/>
          <p14:tracePt t="69589" x="755650" y="5243513"/>
          <p14:tracePt t="69601" x="798513" y="5286375"/>
          <p14:tracePt t="69608" x="831850" y="5319713"/>
          <p14:tracePt t="69621" x="874713" y="5362575"/>
          <p14:tracePt t="69629" x="909638" y="5395913"/>
          <p14:tracePt t="69640" x="935038" y="5421313"/>
          <p14:tracePt t="69653" x="985838" y="5472113"/>
          <p14:tracePt t="69660" x="1036638" y="5514975"/>
          <p14:tracePt t="69671" x="1079500" y="5549900"/>
          <p14:tracePt t="69680" x="1130300" y="5591175"/>
          <p14:tracePt t="69691" x="1181100" y="5626100"/>
          <p14:tracePt t="69702" x="1214438" y="5651500"/>
          <p14:tracePt t="69710" x="1265238" y="5694363"/>
          <p14:tracePt t="69721" x="1325563" y="5727700"/>
          <p14:tracePt t="69733" x="1376363" y="5761038"/>
          <p14:tracePt t="69741" x="1427163" y="5795963"/>
          <p14:tracePt t="69752" x="1477963" y="5821363"/>
          <p14:tracePt t="69762" x="1538288" y="5846763"/>
          <p14:tracePt t="69772" x="1606550" y="5864225"/>
          <p14:tracePt t="69786" x="1647825" y="5880100"/>
          <p14:tracePt t="69792" x="1698625" y="5905500"/>
          <p14:tracePt t="69804" x="1758950" y="5915025"/>
          <p14:tracePt t="69812" x="1801813" y="5922963"/>
          <p14:tracePt t="69822" x="1878013" y="5922963"/>
          <p14:tracePt t="69835" x="1928813" y="5922963"/>
          <p14:tracePt t="69842" x="1987550" y="5932488"/>
          <p14:tracePt t="69854" x="2047875" y="5932488"/>
          <p14:tracePt t="69864" x="2124075" y="5932488"/>
          <p14:tracePt t="69874" x="2174875" y="5932488"/>
          <p14:tracePt t="69884" x="2235200" y="5932488"/>
          <p14:tracePt t="69900" x="2286000" y="5932488"/>
          <p14:tracePt t="69905" x="2327275" y="5922963"/>
          <p14:tracePt t="69915" x="2387600" y="5905500"/>
          <p14:tracePt t="69924" x="2446338" y="5889625"/>
          <p14:tracePt t="69939" x="2514600" y="5872163"/>
          <p14:tracePt t="69944" x="2574925" y="5854700"/>
          <p14:tracePt t="69955" x="2633663" y="5838825"/>
          <p14:tracePt t="69969" x="2693988" y="5829300"/>
          <p14:tracePt t="69976" x="2752725" y="5813425"/>
          <p14:tracePt t="69988" x="2795588" y="5803900"/>
          <p14:tracePt t="69995" x="2854325" y="5803900"/>
          <p14:tracePt t="70006" x="2914650" y="5795963"/>
          <p14:tracePt t="70019" x="2965450" y="5778500"/>
          <p14:tracePt t="70026" x="3024188" y="5770563"/>
          <p14:tracePt t="70037" x="3074988" y="5770563"/>
          <p14:tracePt t="70049" x="3152775" y="5770563"/>
          <p14:tracePt t="70058" x="3194050" y="5770563"/>
          <p14:tracePt t="70070" x="3236913" y="5761038"/>
          <p14:tracePt t="70077" x="3297238" y="5753100"/>
          <p14:tracePt t="70089" x="3355975" y="5753100"/>
          <p14:tracePt t="70102" x="3414713" y="5735638"/>
          <p14:tracePt t="70108" x="3449638" y="5735638"/>
          <p14:tracePt t="70120" x="3517900" y="5727700"/>
          <p14:tracePt t="70129" x="3586163" y="5727700"/>
          <p14:tracePt t="70140" x="3644900" y="5710238"/>
          <p14:tracePt t="70152" x="3713163" y="5694363"/>
          <p14:tracePt t="70160" x="3771900" y="5676900"/>
          <p14:tracePt t="70171" x="3822700" y="5641975"/>
          <p14:tracePt t="70179" x="3883025" y="5608638"/>
          <p14:tracePt t="70189" x="3933825" y="5575300"/>
          <p14:tracePt t="70203" x="3984625" y="5532438"/>
          <p14:tracePt t="70209" x="4035425" y="5489575"/>
          <p14:tracePt t="70221" x="4060825" y="5464175"/>
          <p14:tracePt t="70230" x="4086225" y="5438775"/>
          <p14:tracePt t="70241" x="4103688" y="5421313"/>
          <p14:tracePt t="70254" x="4121150" y="5395913"/>
          <p14:tracePt t="70261" x="4154488" y="5362575"/>
          <p14:tracePt t="70273" x="4179888" y="5337175"/>
          <p14:tracePt t="70286" x="4205288" y="5286375"/>
          <p14:tracePt t="70291" x="4248150" y="5208588"/>
          <p14:tracePt t="70305" x="4281488" y="5167313"/>
          <p14:tracePt t="70312" x="4298950" y="5116513"/>
          <p14:tracePt t="70322" x="4316413" y="5081588"/>
          <p14:tracePt t="70338" x="4324350" y="5048250"/>
          <p14:tracePt t="70342" x="4341813" y="5013325"/>
          <p14:tracePt t="70354" x="4349750" y="4979988"/>
          <p14:tracePt t="70363" x="4359275" y="4929188"/>
          <p14:tracePt t="70372" x="4367213" y="4868863"/>
          <p14:tracePt t="70387" x="4375150" y="4827588"/>
          <p14:tracePt t="70393" x="4384675" y="4792663"/>
          <p14:tracePt t="70405" x="4384675" y="4767263"/>
          <p14:tracePt t="70413" x="4392613" y="4749800"/>
          <p14:tracePt t="70423" x="4392613" y="4724400"/>
          <p14:tracePt t="70435" x="4392613" y="4683125"/>
          <p14:tracePt t="70443" x="4392613" y="4657725"/>
          <p14:tracePt t="70455" x="4392613" y="4614863"/>
          <p14:tracePt t="70464" x="4392613" y="4589463"/>
          <p14:tracePt t="70474" x="4392613" y="4546600"/>
          <p14:tracePt t="70488" x="4392613" y="4503738"/>
          <p14:tracePt t="70495" x="4392613" y="4452938"/>
          <p14:tracePt t="70505" x="4392613" y="4427538"/>
          <p14:tracePt t="70517" x="4384675" y="4376738"/>
          <p14:tracePt t="70525" x="4375150" y="4351338"/>
          <p14:tracePt t="70538" x="4359275" y="4300538"/>
          <p14:tracePt t="70545" x="4349750" y="4249738"/>
          <p14:tracePt t="70556" x="4316413" y="4206875"/>
          <p14:tracePt t="70569" x="4291013" y="4138613"/>
          <p14:tracePt t="70577" x="4256088" y="4062413"/>
          <p14:tracePt t="70587" x="4214813" y="4002088"/>
          <p14:tracePt t="70596" x="4179888" y="3935413"/>
          <p14:tracePt t="70607" x="4137025" y="3875088"/>
          <p14:tracePt t="70620" x="4095750" y="3806825"/>
          <p14:tracePt t="70627" x="4052888" y="3748088"/>
          <p14:tracePt t="70638" x="4010025" y="3679825"/>
          <p14:tracePt t="70652" x="3984625" y="3629025"/>
          <p14:tracePt t="70658" x="3941763" y="3594100"/>
          <p14:tracePt t="70671" x="3890963" y="3543300"/>
          <p14:tracePt t="70678" x="3822700" y="3502025"/>
          <p14:tracePt t="70689" x="3763963" y="3441700"/>
          <p14:tracePt t="70702" x="3687763" y="3390900"/>
          <p14:tracePt t="70708" x="3602038" y="3348038"/>
          <p14:tracePt t="70721" x="3517900" y="3297238"/>
          <p14:tracePt t="70729" x="3424238" y="3263900"/>
          <p14:tracePt t="70739" x="3338513" y="3221038"/>
          <p14:tracePt t="70752" x="3262313" y="3203575"/>
          <p14:tracePt t="70759" x="3178175" y="3178175"/>
          <p14:tracePt t="70772" x="3109913" y="3160713"/>
          <p14:tracePt t="70780" x="3041650" y="3144838"/>
          <p14:tracePt t="70791" x="2965450" y="3135313"/>
          <p14:tracePt t="70804" x="2879725" y="3127375"/>
          <p14:tracePt t="70810" x="2795588" y="3127375"/>
          <p14:tracePt t="70821" x="2693988" y="3127375"/>
          <p14:tracePt t="70835" x="2540000" y="3109913"/>
          <p14:tracePt t="70841" x="2413000" y="3109913"/>
          <p14:tracePt t="70851" x="2260600" y="3109913"/>
          <p14:tracePt t="70862" x="2116138" y="3127375"/>
          <p14:tracePt t="70873" x="1979613" y="3144838"/>
          <p14:tracePt t="70885" x="1852613" y="3152775"/>
          <p14:tracePt t="70892" x="1749425" y="3178175"/>
          <p14:tracePt t="70903" x="1631950" y="3178175"/>
          <p14:tracePt t="70913" x="1563688" y="3186113"/>
          <p14:tracePt t="70922" x="1477963" y="3186113"/>
          <p14:tracePt t="70934" x="1401763" y="3195638"/>
          <p14:tracePt t="70943" x="1317625" y="3195638"/>
          <p14:tracePt t="70954" x="1231900" y="3203575"/>
          <p14:tracePt t="70969" x="1147763" y="3203575"/>
          <p14:tracePt t="70974" x="1028700" y="3228975"/>
          <p14:tracePt t="70986" x="950913" y="3254375"/>
          <p14:tracePt t="70994" x="892175" y="3263900"/>
          <p14:tracePt t="71006" x="823913" y="3279775"/>
          <p14:tracePt t="71019" x="747713" y="3305175"/>
          <p14:tracePt t="71025" x="679450" y="3340100"/>
          <p14:tracePt t="71036" x="620713" y="3365500"/>
          <p14:tracePt t="71045" x="544513" y="3408363"/>
          <p14:tracePt t="71055" x="492125" y="3449638"/>
          <p14:tracePt t="71069" x="441325" y="3492500"/>
          <p14:tracePt t="71076" x="407988" y="3517900"/>
          <p14:tracePt t="71087" x="382588" y="3543300"/>
          <p14:tracePt t="71097" x="365125" y="3568700"/>
          <p14:tracePt t="71106" x="339725" y="3594100"/>
          <p14:tracePt t="71118" x="322263" y="3611563"/>
          <p14:tracePt t="71127" x="314325" y="3619500"/>
          <p14:tracePt t="71139" x="306388" y="3629025"/>
          <p14:tracePt t="71148" x="296863" y="3646488"/>
          <p14:tracePt t="71157" x="288925" y="3654425"/>
          <p14:tracePt t="71170" x="280988" y="3654425"/>
          <p14:tracePt t="71178" x="280988" y="3662363"/>
          <p14:tracePt t="71544" x="306388" y="3654425"/>
          <p14:tracePt t="71554" x="382588" y="3603625"/>
          <p14:tracePt t="71568" x="577850" y="3502025"/>
          <p14:tracePt t="71574" x="831850" y="3365500"/>
          <p14:tracePt t="71587" x="1257300" y="3127375"/>
          <p14:tracePt t="71595" x="1784350" y="2914650"/>
          <p14:tracePt t="71606" x="2301875" y="2744788"/>
          <p14:tracePt t="71620" x="2735263" y="2608263"/>
          <p14:tracePt t="71626" x="3100388" y="2541588"/>
          <p14:tracePt t="71637" x="3551238" y="2481263"/>
          <p14:tracePt t="71648" x="3925888" y="2463800"/>
          <p14:tracePt t="71656" x="4248150" y="2463800"/>
          <p14:tracePt t="71671" x="4621213" y="2463800"/>
          <p14:tracePt t="71677" x="4894263" y="2481263"/>
          <p14:tracePt t="71688" x="5089525" y="2516188"/>
          <p14:tracePt t="71702" x="5343525" y="2574925"/>
          <p14:tracePt t="71708" x="5487988" y="2608263"/>
          <p14:tracePt t="71720" x="5616575" y="2643188"/>
          <p14:tracePt t="71730" x="5718175" y="2693988"/>
          <p14:tracePt t="71740" x="5776913" y="2711450"/>
          <p14:tracePt t="71752" x="5845175" y="2736850"/>
          <p14:tracePt t="71758" x="5888038" y="2752725"/>
          <p14:tracePt t="71770" x="5913438" y="2770188"/>
          <p14:tracePt t="71779" x="5938838" y="2778125"/>
          <p14:tracePt t="71788" x="5956300" y="2805113"/>
          <p14:tracePt t="72053" x="5989638" y="2820988"/>
          <p14:tracePt t="72067" x="6091238" y="2855913"/>
          <p14:tracePt t="72074" x="6235700" y="2897188"/>
          <p14:tracePt t="72085" x="6423025" y="2974975"/>
          <p14:tracePt t="72095" x="6678613" y="3033713"/>
          <p14:tracePt t="72104" x="7000875" y="3144838"/>
          <p14:tracePt t="72117" x="7289800" y="3228975"/>
          <p14:tracePt t="72124" x="7570788" y="3279775"/>
          <p14:tracePt t="72137" x="7824788" y="3340100"/>
          <p14:tracePt t="72145" x="8080375" y="3408363"/>
          <p14:tracePt t="72155" x="8283575" y="3467100"/>
          <p14:tracePt t="72167" x="8402638" y="3475038"/>
          <p14:tracePt t="72176" x="8496300" y="3502025"/>
          <p14:tracePt t="72186" x="8589963" y="3535363"/>
          <p14:tracePt t="72197" x="8648700" y="3552825"/>
          <p14:tracePt t="72206" x="8683625" y="3560763"/>
          <p14:tracePt t="72218" x="8699500" y="3560763"/>
          <p14:tracePt t="72491" x="8699500" y="3568700"/>
          <p14:tracePt t="72503" x="8640763" y="3578225"/>
          <p14:tracePt t="72512" x="8529638" y="3611563"/>
          <p14:tracePt t="72522" x="8359775" y="3646488"/>
          <p14:tracePt t="72533" x="8164513" y="3687763"/>
          <p14:tracePt t="72543" x="7943850" y="3738563"/>
          <p14:tracePt t="72553" x="7748588" y="3781425"/>
          <p14:tracePt t="72564" x="7586663" y="3798888"/>
          <p14:tracePt t="72573" x="7416800" y="3824288"/>
          <p14:tracePt t="72584" x="7289800" y="3867150"/>
          <p14:tracePt t="72593" x="7162800" y="3883025"/>
          <p14:tracePt t="72605" x="7034213" y="3917950"/>
          <p14:tracePt t="72617" x="6915150" y="3943350"/>
          <p14:tracePt t="72624" x="6813550" y="3968750"/>
          <p14:tracePt t="72636" x="6711950" y="3994150"/>
          <p14:tracePt t="72644" x="6643688" y="4002088"/>
          <p14:tracePt t="72655" x="6584950" y="4011613"/>
          <p14:tracePt t="72667" x="6550025" y="4027488"/>
          <p14:tracePt t="72675" x="6483350" y="4037013"/>
          <p14:tracePt t="72686" x="6456363" y="4044950"/>
          <p14:tracePt t="72696" x="6423025" y="4052888"/>
          <p14:tracePt t="72705" x="6389688" y="4070350"/>
          <p14:tracePt t="72717" x="6354763" y="4079875"/>
          <p14:tracePt t="72726" x="6321425" y="4087813"/>
          <p14:tracePt t="72738" x="6296025" y="4095750"/>
          <p14:tracePt t="72748" x="6261100" y="4105275"/>
          <p14:tracePt t="72756" x="6253163" y="4113213"/>
          <p14:tracePt t="72768" x="6227763" y="4130675"/>
          <p14:tracePt t="72778" x="6202363" y="4138613"/>
          <p14:tracePt t="72788" x="6176963" y="4138613"/>
          <p14:tracePt t="72802" x="6159500" y="4156075"/>
          <p14:tracePt t="72808" x="6126163" y="4164013"/>
          <p14:tracePt t="72818" x="6100763" y="4181475"/>
          <p14:tracePt t="72829" x="6065838" y="4206875"/>
          <p14:tracePt t="72839" x="6015038" y="4232275"/>
          <p14:tracePt t="72851" x="5981700" y="4232275"/>
          <p14:tracePt t="72859" x="5946775" y="4257675"/>
          <p14:tracePt t="72872" x="5921375" y="4257675"/>
          <p14:tracePt t="72880" x="5895975" y="4265613"/>
          <p14:tracePt t="72890" x="5870575" y="4265613"/>
          <p14:tracePt t="72902" x="5845175" y="4275138"/>
          <p14:tracePt t="72910" x="5819775" y="4275138"/>
          <p14:tracePt t="72921" x="5811838" y="4283075"/>
          <p14:tracePt t="72936" x="5794375" y="4283075"/>
          <p14:tracePt t="72940" x="5786438" y="4283075"/>
          <p14:tracePt t="72953" x="5776913" y="4291013"/>
          <p14:tracePt t="72961" x="5768975" y="4291013"/>
          <p14:tracePt t="72971" x="5761038" y="4291013"/>
          <p14:tracePt t="72992" x="5751513" y="4291013"/>
          <p14:tracePt t="73003" x="5743575" y="4291013"/>
          <p14:tracePt t="73063" x="5735638" y="4291013"/>
          <p14:tracePt t="73337" x="5735638" y="4300538"/>
          <p14:tracePt t="73643" x="5735638" y="4308475"/>
          <p14:tracePt t="73653" x="5735638" y="4325938"/>
          <p14:tracePt t="73667" x="5735638" y="4333875"/>
          <p14:tracePt t="73674" x="5735638" y="4359275"/>
          <p14:tracePt t="73685" x="5735638" y="4394200"/>
          <p14:tracePt t="73695" x="5743575" y="4445000"/>
          <p14:tracePt t="73705" x="5761038" y="4495800"/>
          <p14:tracePt t="73718" x="5786438" y="4538663"/>
          <p14:tracePt t="73727" x="5811838" y="4605338"/>
          <p14:tracePt t="73738" x="5853113" y="4665663"/>
          <p14:tracePt t="73746" x="5921375" y="4733925"/>
          <p14:tracePt t="73756" x="5989638" y="4827588"/>
          <p14:tracePt t="73768" x="6075363" y="4903788"/>
          <p14:tracePt t="73776" x="6176963" y="5005388"/>
          <p14:tracePt t="73786" x="6303963" y="5099050"/>
          <p14:tracePt t="73798" x="6499225" y="5226050"/>
          <p14:tracePt t="73806" x="6635750" y="5294313"/>
          <p14:tracePt t="73817" x="6754813" y="5353050"/>
          <p14:tracePt t="73826" x="6899275" y="5405438"/>
          <p14:tracePt t="73837" x="7034213" y="5456238"/>
          <p14:tracePt t="73851" x="7162800" y="5489575"/>
          <p14:tracePt t="73857" x="7340600" y="5514975"/>
          <p14:tracePt t="73869" x="7493000" y="5514975"/>
          <p14:tracePt t="73878" x="7621588" y="5514975"/>
          <p14:tracePt t="73887" x="7766050" y="5514975"/>
          <p14:tracePt t="73900" x="7951788" y="5481638"/>
          <p14:tracePt t="73908" x="8105775" y="5421313"/>
          <p14:tracePt t="73921" x="8258175" y="5353050"/>
          <p14:tracePt t="73928" x="8377238" y="5268913"/>
          <p14:tracePt t="73939" x="8488363" y="5183188"/>
          <p14:tracePt t="73951" x="8564563" y="5132388"/>
          <p14:tracePt t="73958" x="8674100" y="5048250"/>
          <p14:tracePt t="73971" x="8759825" y="4979988"/>
          <p14:tracePt t="73980" x="8843963" y="4868863"/>
          <p14:tracePt t="73989" x="8929688" y="4767263"/>
          <p14:tracePt t="74003" x="9013825" y="4630738"/>
          <p14:tracePt t="74010" x="9107488" y="4486275"/>
          <p14:tracePt t="74020" x="9209088" y="4291013"/>
          <p14:tracePt t="74034" x="9261475" y="4171950"/>
          <p14:tracePt t="74040" x="9320213" y="4079875"/>
          <p14:tracePt t="74053" x="9337675" y="4019550"/>
          <p14:tracePt t="74061" x="9371013" y="3960813"/>
          <p14:tracePt t="74071" x="9388475" y="3908425"/>
          <p14:tracePt t="74084" x="9405938" y="3857625"/>
          <p14:tracePt t="74092" x="9405938" y="3832225"/>
          <p14:tracePt t="74103" x="9413875" y="3798888"/>
          <p14:tracePt t="74112" x="9413875" y="3763963"/>
          <p14:tracePt t="74122" x="9413875" y="3730625"/>
          <p14:tracePt t="74135" x="9405938" y="3687763"/>
          <p14:tracePt t="74143" x="9371013" y="3629025"/>
          <p14:tracePt t="74153" x="9337675" y="3578225"/>
          <p14:tracePt t="74166" x="9302750" y="3527425"/>
          <p14:tracePt t="74173" x="9251950" y="3475038"/>
          <p14:tracePt t="74184" x="9183688" y="3416300"/>
          <p14:tracePt t="74194" x="9091613" y="3348038"/>
          <p14:tracePt t="74204" x="9005888" y="3297238"/>
          <p14:tracePt t="74218" x="8912225" y="3238500"/>
          <p14:tracePt t="74225" x="8818563" y="3178175"/>
          <p14:tracePt t="74235" x="8699500" y="3135313"/>
          <p14:tracePt t="74246" x="8589963" y="3084513"/>
          <p14:tracePt t="74254" x="8453438" y="3051175"/>
          <p14:tracePt t="74270" x="8326438" y="3025775"/>
          <p14:tracePt t="74275" x="8224838" y="3016250"/>
          <p14:tracePt t="74286" x="8096250" y="3000375"/>
          <p14:tracePt t="74296" x="7943850" y="3000375"/>
          <p14:tracePt t="74306" x="7816850" y="3000375"/>
          <p14:tracePt t="74318" x="7629525" y="3000375"/>
          <p14:tracePt t="74327" x="7502525" y="3008313"/>
          <p14:tracePt t="74338" x="7400925" y="3033713"/>
          <p14:tracePt t="74351" x="7239000" y="3041650"/>
          <p14:tracePt t="74357" x="7102475" y="3067050"/>
          <p14:tracePt t="74370" x="6958013" y="3084513"/>
          <p14:tracePt t="74377" x="6813550" y="3109913"/>
          <p14:tracePt t="74388" x="6704013" y="3135313"/>
          <p14:tracePt t="74403" x="6592888" y="3170238"/>
          <p14:tracePt t="74407" x="6499225" y="3195638"/>
          <p14:tracePt t="74419" x="6389688" y="3228975"/>
          <p14:tracePt t="74427" x="6303963" y="3263900"/>
          <p14:tracePt t="74438" x="6227763" y="3289300"/>
          <p14:tracePt t="74450" x="6151563" y="3340100"/>
          <p14:tracePt t="74458" x="6091238" y="3355975"/>
          <p14:tracePt t="74471" x="6024563" y="3398838"/>
          <p14:tracePt t="74479" x="5989638" y="3416300"/>
          <p14:tracePt t="74488" x="5956300" y="3441700"/>
          <p14:tracePt t="74501" x="5930900" y="3459163"/>
          <p14:tracePt t="74509" x="5905500" y="3475038"/>
          <p14:tracePt t="74520" x="5880100" y="3502025"/>
          <p14:tracePt t="74532" x="5862638" y="3535363"/>
          <p14:tracePt t="74540" x="5837238" y="3560763"/>
          <p14:tracePt t="74551" x="5819775" y="3594100"/>
          <p14:tracePt t="74562" x="5802313" y="3646488"/>
          <p14:tracePt t="74571" x="5786438" y="3705225"/>
          <p14:tracePt t="74585" x="5761038" y="3763963"/>
          <p14:tracePt t="74590" x="5743575" y="3857625"/>
          <p14:tracePt t="74603" x="5726113" y="3968750"/>
          <p14:tracePt t="74611" x="5718175" y="4079875"/>
          <p14:tracePt t="74621" x="5708650" y="4197350"/>
          <p14:tracePt t="74635" x="5708650" y="4283075"/>
          <p14:tracePt t="74641" x="5692775" y="4351338"/>
          <p14:tracePt t="74652" x="5692775" y="4402138"/>
          <p14:tracePt t="74662" x="5692775" y="4445000"/>
          <p14:tracePt t="74673" x="5692775" y="4460875"/>
          <p14:tracePt t="74684" x="5692775" y="4478338"/>
          <p14:tracePt t="74693" x="5692775" y="4486275"/>
          <p14:tracePt t="74716" x="5692775" y="4495800"/>
          <p14:tracePt t="74737" x="5692775" y="4503738"/>
          <p14:tracePt t="74743" x="5692775" y="4513263"/>
          <p14:tracePt t="75009" x="5667375" y="4486275"/>
          <p14:tracePt t="75018" x="5641975" y="4427538"/>
          <p14:tracePt t="75029" x="5556250" y="4275138"/>
          <p14:tracePt t="75039" x="5368925" y="3935413"/>
          <p14:tracePt t="75050" x="5148263" y="3484563"/>
          <p14:tracePt t="75059" x="4978400" y="3127375"/>
          <p14:tracePt t="75070" x="4800600" y="2711450"/>
          <p14:tracePt t="75084" x="4646613" y="2354263"/>
          <p14:tracePt t="75089" x="4587875" y="2192338"/>
          <p14:tracePt t="75101" x="4537075" y="2047875"/>
          <p14:tracePt t="75110" x="4503738" y="1928813"/>
          <p14:tracePt t="75120" x="4468813" y="1844675"/>
          <p14:tracePt t="75133" x="4443413" y="1776413"/>
          <p14:tracePt t="75140" x="4425950" y="1690688"/>
          <p14:tracePt t="75153" x="4418013" y="1649413"/>
          <p14:tracePt t="75161" x="4400550" y="1589088"/>
          <p14:tracePt t="75171" x="4392613" y="1555750"/>
          <p14:tracePt t="75184" x="4392613" y="1530350"/>
          <p14:tracePt t="75191" x="4392613" y="1504950"/>
          <p14:tracePt t="75203" x="4384675" y="1487488"/>
          <p14:tracePt t="75212" x="4384675" y="1470025"/>
          <p14:tracePt t="75222" x="4375150" y="1452563"/>
          <p14:tracePt t="75242" x="4367213" y="1444625"/>
          <p14:tracePt t="77443" x="4392613" y="1452563"/>
          <p14:tracePt t="77453" x="4418013" y="1462088"/>
          <p14:tracePt t="77466" x="4486275" y="1487488"/>
          <p14:tracePt t="77474" x="4545013" y="1520825"/>
          <p14:tracePt t="77485" x="4605338" y="1555750"/>
          <p14:tracePt t="77494" x="4673600" y="1597025"/>
          <p14:tracePt t="77504" x="4749800" y="1649413"/>
          <p14:tracePt t="77517" x="4859338" y="1716088"/>
          <p14:tracePt t="77524" x="4962525" y="1793875"/>
          <p14:tracePt t="77536" x="5080000" y="1852613"/>
          <p14:tracePt t="77546" x="5199063" y="1895475"/>
          <p14:tracePt t="77555" x="5310188" y="1946275"/>
          <p14:tracePt t="77566" x="5421313" y="1979613"/>
          <p14:tracePt t="77575" x="5530850" y="2039938"/>
          <p14:tracePt t="77585" x="5641975" y="2090738"/>
          <p14:tracePt t="77598" x="5700713" y="2124075"/>
          <p14:tracePt t="77606" x="5761038" y="2149475"/>
          <p14:tracePt t="77618" x="5794375" y="2166938"/>
          <p14:tracePt t="77626" x="5837238" y="2184400"/>
          <p14:tracePt t="77636" x="5845175" y="2192338"/>
          <p14:tracePt t="77651" x="5853113" y="2192338"/>
          <p14:tracePt t="77912" x="5905500" y="2200275"/>
          <p14:tracePt t="77922" x="6015038" y="2217738"/>
          <p14:tracePt t="77936" x="6227763" y="2268538"/>
          <p14:tracePt t="77942" x="6508750" y="2336800"/>
          <p14:tracePt t="77952" x="6848475" y="2430463"/>
          <p14:tracePt t="77965" x="7145338" y="2516188"/>
          <p14:tracePt t="77972" x="7340600" y="2557463"/>
          <p14:tracePt t="77984" x="7510463" y="2592388"/>
          <p14:tracePt t="77993" x="7715250" y="2651125"/>
          <p14:tracePt t="78003" x="7842250" y="2686050"/>
          <p14:tracePt t="78015" x="7951788" y="2701925"/>
          <p14:tracePt t="78023" x="8054975" y="2711450"/>
          <p14:tracePt t="78035" x="8139113" y="2711450"/>
          <p14:tracePt t="78044" x="8215313" y="2711450"/>
          <p14:tracePt t="78054" x="8283575" y="2701925"/>
          <p14:tracePt t="78069" x="8343900" y="2686050"/>
          <p14:tracePt t="78075" x="8369300" y="2676525"/>
          <p14:tracePt t="78085" x="8394700" y="2668588"/>
          <p14:tracePt t="78099" x="8402638" y="26606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/>
              <p:nvPr/>
            </p:nvSpPr>
            <p:spPr>
              <a:xfrm>
                <a:off x="179773" y="187243"/>
                <a:ext cx="2270464" cy="141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3" y="187243"/>
                <a:ext cx="2270464" cy="1418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/>
              <p:nvPr/>
            </p:nvSpPr>
            <p:spPr>
              <a:xfrm>
                <a:off x="2372560" y="187243"/>
                <a:ext cx="1012055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60" y="187243"/>
                <a:ext cx="1012055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E42C04-B196-43C4-BCA2-E337CB66F3E3}"/>
                  </a:ext>
                </a:extLst>
              </p:cNvPr>
              <p:cNvSpPr txBox="1"/>
              <p:nvPr/>
            </p:nvSpPr>
            <p:spPr>
              <a:xfrm>
                <a:off x="3696813" y="187243"/>
                <a:ext cx="1012055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E42C04-B196-43C4-BCA2-E337CB66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813" y="187243"/>
                <a:ext cx="1012055" cy="1359988"/>
              </a:xfrm>
              <a:prstGeom prst="rect">
                <a:avLst/>
              </a:prstGeom>
              <a:blipFill>
                <a:blip r:embed="rId7"/>
                <a:stretch>
                  <a:fillRect r="-73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0154594-587C-41CE-897F-8D4E4482D747}"/>
              </a:ext>
            </a:extLst>
          </p:cNvPr>
          <p:cNvGrpSpPr/>
          <p:nvPr/>
        </p:nvGrpSpPr>
        <p:grpSpPr>
          <a:xfrm>
            <a:off x="179773" y="3824570"/>
            <a:ext cx="5916227" cy="1359988"/>
            <a:chOff x="559293" y="3701987"/>
            <a:chExt cx="6072330" cy="14914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1D99E7-8866-4D43-8A67-7E873DB2927C}"/>
                </a:ext>
              </a:extLst>
            </p:cNvPr>
            <p:cNvGrpSpPr/>
            <p:nvPr/>
          </p:nvGrpSpPr>
          <p:grpSpPr>
            <a:xfrm>
              <a:off x="559293" y="3701987"/>
              <a:ext cx="4048220" cy="1482572"/>
              <a:chOff x="559293" y="3701987"/>
              <a:chExt cx="4048220" cy="148257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DCCA44-D5CB-4F65-91B4-7C458BBFAB14}"/>
                  </a:ext>
                </a:extLst>
              </p:cNvPr>
              <p:cNvSpPr/>
              <p:nvPr/>
            </p:nvSpPr>
            <p:spPr>
              <a:xfrm>
                <a:off x="559293" y="3701988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3D11D-7D7D-41E7-873D-41C8EDFBDCA0}"/>
                  </a:ext>
                </a:extLst>
              </p:cNvPr>
              <p:cNvSpPr/>
              <p:nvPr/>
            </p:nvSpPr>
            <p:spPr>
              <a:xfrm>
                <a:off x="157134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C720B8-A4BB-42CB-A0DD-71A822AB73D7}"/>
                  </a:ext>
                </a:extLst>
              </p:cNvPr>
              <p:cNvSpPr/>
              <p:nvPr/>
            </p:nvSpPr>
            <p:spPr>
              <a:xfrm>
                <a:off x="2583403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2957DD-7DB8-47F0-992D-7366732AA086}"/>
                  </a:ext>
                </a:extLst>
              </p:cNvPr>
              <p:cNvSpPr/>
              <p:nvPr/>
            </p:nvSpPr>
            <p:spPr>
              <a:xfrm>
                <a:off x="359545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3E6198-07FA-4492-8683-769F48AE03F7}"/>
                </a:ext>
              </a:extLst>
            </p:cNvPr>
            <p:cNvGrpSpPr/>
            <p:nvPr/>
          </p:nvGrpSpPr>
          <p:grpSpPr>
            <a:xfrm>
              <a:off x="4607513" y="3710863"/>
              <a:ext cx="2024110" cy="1482572"/>
              <a:chOff x="559293" y="3701987"/>
              <a:chExt cx="2024110" cy="14825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25880C-5FF3-4793-96D4-FBEDD4373AD7}"/>
                  </a:ext>
                </a:extLst>
              </p:cNvPr>
              <p:cNvSpPr/>
              <p:nvPr/>
            </p:nvSpPr>
            <p:spPr>
              <a:xfrm>
                <a:off x="559293" y="3701988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9D2F0B-84B6-457C-B2EC-14FC2FEE62D5}"/>
                  </a:ext>
                </a:extLst>
              </p:cNvPr>
              <p:cNvSpPr/>
              <p:nvPr/>
            </p:nvSpPr>
            <p:spPr>
              <a:xfrm>
                <a:off x="157134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4EE2DD-1564-44BB-AF06-71CD215E2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157" y="3824570"/>
            <a:ext cx="5635070" cy="141297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0B3834C-81F0-4117-A3DB-703E38A62510}"/>
              </a:ext>
            </a:extLst>
          </p:cNvPr>
          <p:cNvGrpSpPr/>
          <p:nvPr/>
        </p:nvGrpSpPr>
        <p:grpSpPr>
          <a:xfrm>
            <a:off x="478353" y="4049668"/>
            <a:ext cx="1449720" cy="878400"/>
            <a:chOff x="478353" y="4049668"/>
            <a:chExt cx="1449720" cy="8784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1C3957-3DCC-46C9-AEE4-320F15195B6B}"/>
                    </a:ext>
                  </a:extLst>
                </p14:cNvPr>
                <p14:cNvContentPartPr/>
                <p14:nvPr/>
              </p14:nvContentPartPr>
              <p14:xfrm>
                <a:off x="478353" y="4112668"/>
                <a:ext cx="415080" cy="815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1C3957-3DCC-46C9-AEE4-320F15195B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5353" y="3734668"/>
                  <a:ext cx="540720" cy="15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DD7F12-1F68-47B6-9652-8105F2365B64}"/>
                    </a:ext>
                  </a:extLst>
                </p14:cNvPr>
                <p14:cNvContentPartPr/>
                <p14:nvPr/>
              </p14:nvContentPartPr>
              <p14:xfrm>
                <a:off x="1236513" y="4049668"/>
                <a:ext cx="691560" cy="840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DD7F12-1F68-47B6-9652-8105F2365B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3873" y="3672028"/>
                  <a:ext cx="817200" cy="159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8D70302-06CC-40EB-99B7-8D7467A6B44D}"/>
                  </a:ext>
                </a:extLst>
              </p14:cNvPr>
              <p14:cNvContentPartPr/>
              <p14:nvPr/>
            </p14:nvContentPartPr>
            <p14:xfrm>
              <a:off x="2316153" y="3985588"/>
              <a:ext cx="459720" cy="859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8D70302-06CC-40EB-99B7-8D7467A6B4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3153" y="3607948"/>
                <a:ext cx="585360" cy="16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94A665-F333-4DDA-9191-DA0D516A1D6C}"/>
                  </a:ext>
                </a:extLst>
              </p14:cNvPr>
              <p14:cNvContentPartPr/>
              <p14:nvPr/>
            </p14:nvContentPartPr>
            <p14:xfrm>
              <a:off x="3332433" y="4020508"/>
              <a:ext cx="527040" cy="847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94A665-F333-4DDA-9191-DA0D516A1D6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69793" y="3642868"/>
                <a:ext cx="65268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EFB604A-ACAC-4DA2-BEFC-4FFC915E1C7E}"/>
                  </a:ext>
                </a:extLst>
              </p14:cNvPr>
              <p14:cNvContentPartPr/>
              <p14:nvPr/>
            </p14:nvContentPartPr>
            <p14:xfrm>
              <a:off x="4358793" y="4020868"/>
              <a:ext cx="378360" cy="801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EFB604A-ACAC-4DA2-BEFC-4FFC915E1C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5793" y="3643228"/>
                <a:ext cx="504000" cy="15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069ED9-AF5E-4018-9FA4-4A5FF9094E32}"/>
                  </a:ext>
                </a:extLst>
              </p14:cNvPr>
              <p14:cNvContentPartPr/>
              <p14:nvPr/>
            </p14:nvContentPartPr>
            <p14:xfrm>
              <a:off x="5229273" y="3968308"/>
              <a:ext cx="618120" cy="950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069ED9-AF5E-4018-9FA4-4A5FF9094E3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66633" y="3590308"/>
                <a:ext cx="74376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862224-1124-4BF7-A9D4-B7B2729C68D6}"/>
                  </a:ext>
                </a:extLst>
              </p14:cNvPr>
              <p14:cNvContentPartPr/>
              <p14:nvPr/>
            </p14:nvContentPartPr>
            <p14:xfrm>
              <a:off x="6589353" y="3994588"/>
              <a:ext cx="569160" cy="916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862224-1124-4BF7-A9D4-B7B2729C68D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26713" y="3616588"/>
                <a:ext cx="694800" cy="16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B22689-D347-4238-B1CB-2B45818CCBD3}"/>
                  </a:ext>
                </a:extLst>
              </p14:cNvPr>
              <p14:cNvContentPartPr/>
              <p14:nvPr/>
            </p14:nvContentPartPr>
            <p14:xfrm>
              <a:off x="7474953" y="3968308"/>
              <a:ext cx="501480" cy="973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B22689-D347-4238-B1CB-2B45818CCBD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12313" y="3590308"/>
                <a:ext cx="627120" cy="172872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9CBCECF1-CFA3-49D2-80AF-3A1E764E1E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37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24"/>
    </mc:Choice>
    <mc:Fallback>
      <p:transition spd="slow" advTm="76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5" grpId="0"/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19359" x="8394700" y="2660650"/>
          <p14:tracePt t="19368" x="8359775" y="2660650"/>
          <p14:tracePt t="19380" x="8318500" y="2660650"/>
          <p14:tracePt t="19390" x="8258175" y="2660650"/>
          <p14:tracePt t="19399" x="8156575" y="2686050"/>
          <p14:tracePt t="19411" x="8062913" y="2693988"/>
          <p14:tracePt t="19420" x="7943850" y="2701925"/>
          <p14:tracePt t="19432" x="7859713" y="2719388"/>
          <p14:tracePt t="19444" x="7740650" y="2736850"/>
          <p14:tracePt t="19450" x="7629525" y="2752725"/>
          <p14:tracePt t="19462" x="7493000" y="2752725"/>
          <p14:tracePt t="19472" x="7391400" y="2770188"/>
          <p14:tracePt t="19481" x="7272338" y="2787650"/>
          <p14:tracePt t="19495" x="7188200" y="2795588"/>
          <p14:tracePt t="19501" x="7085013" y="2830513"/>
          <p14:tracePt t="19512" x="7000875" y="2838450"/>
          <p14:tracePt t="19522" x="6907213" y="2863850"/>
          <p14:tracePt t="19531" x="6823075" y="2889250"/>
          <p14:tracePt t="19546" x="6737350" y="2897188"/>
          <p14:tracePt t="19552" x="6643688" y="2914650"/>
          <p14:tracePt t="19563" x="6584950" y="2932113"/>
          <p14:tracePt t="19576" x="6524625" y="2949575"/>
          <p14:tracePt t="19582" x="6465888" y="2965450"/>
          <p14:tracePt t="19595" x="6430963" y="2974975"/>
          <p14:tracePt t="19603" x="6389688" y="2982913"/>
          <p14:tracePt t="19613" x="6354763" y="3000375"/>
          <p14:tracePt t="19627" x="6303963" y="3025775"/>
          <p14:tracePt t="19633" x="6245225" y="3051175"/>
          <p14:tracePt t="19645" x="6167438" y="3084513"/>
          <p14:tracePt t="19654" x="6075363" y="3135313"/>
          <p14:tracePt t="19664" x="5997575" y="3160713"/>
          <p14:tracePt t="19677" x="5905500" y="3221038"/>
          <p14:tracePt t="19684" x="5819775" y="3254375"/>
          <p14:tracePt t="19697" x="5743575" y="3289300"/>
          <p14:tracePt t="19706" x="5641975" y="3322638"/>
          <p14:tracePt t="19715" x="5548313" y="3355975"/>
          <p14:tracePt t="19727" x="5480050" y="3373438"/>
          <p14:tracePt t="19735" x="5386388" y="3408363"/>
          <p14:tracePt t="19746" x="5327650" y="3441700"/>
          <p14:tracePt t="19761" x="5276850" y="3467100"/>
          <p14:tracePt t="19766" x="5233988" y="3502025"/>
          <p14:tracePt t="19779" x="5199063" y="3535363"/>
          <p14:tracePt t="19786" x="5165725" y="3560763"/>
          <p14:tracePt t="19798" x="5122863" y="3603625"/>
          <p14:tracePt t="19811" x="5097463" y="3654425"/>
          <p14:tracePt t="19817" x="5054600" y="3705225"/>
          <p14:tracePt t="19831" x="5013325" y="3781425"/>
          <p14:tracePt t="19838" x="4970463" y="3841750"/>
          <p14:tracePt t="19848" x="4919663" y="3925888"/>
          <p14:tracePt t="19862" x="4894263" y="3994150"/>
          <p14:tracePt t="19877" x="4859338" y="4070350"/>
          <p14:tracePt t="19881" x="4826000" y="4146550"/>
          <p14:tracePt t="19891" x="4818063" y="4224338"/>
          <p14:tracePt t="19900" x="4791075" y="4283075"/>
          <p14:tracePt t="19912" x="4783138" y="4333875"/>
          <p14:tracePt t="19920" x="4775200" y="4394200"/>
          <p14:tracePt t="19930" x="4765675" y="4452938"/>
          <p14:tracePt t="19944" x="4765675" y="4503738"/>
          <p14:tracePt t="19950" x="4765675" y="4564063"/>
          <p14:tracePt t="19963" x="4765675" y="4622800"/>
          <p14:tracePt t="19970" x="4765675" y="4657725"/>
          <p14:tracePt t="19981" x="4775200" y="4724400"/>
          <p14:tracePt t="19994" x="4800600" y="4792663"/>
          <p14:tracePt t="20001" x="4818063" y="4868863"/>
          <p14:tracePt t="20012" x="4851400" y="4946650"/>
          <p14:tracePt t="20021" x="4884738" y="5048250"/>
          <p14:tracePt t="20031" x="4902200" y="5124450"/>
          <p14:tracePt t="20046" x="4927600" y="5200650"/>
          <p14:tracePt t="20051" x="4945063" y="5268913"/>
          <p14:tracePt t="20062" x="4962525" y="5345113"/>
          <p14:tracePt t="20072" x="4970463" y="5421313"/>
          <p14:tracePt t="20082" x="4978400" y="5507038"/>
          <p14:tracePt t="20096" x="5003800" y="5583238"/>
          <p14:tracePt t="20102" x="5003800" y="5651500"/>
          <p14:tracePt t="20112" x="5013325" y="5694363"/>
          <p14:tracePt t="20127" x="5013325" y="5745163"/>
          <p14:tracePt t="20134" x="5021263" y="5770563"/>
          <p14:tracePt t="20145" x="5021263" y="5803900"/>
          <p14:tracePt t="20154" x="5021263" y="5829300"/>
          <p14:tracePt t="20164" x="5021263" y="5838825"/>
          <p14:tracePt t="20178" x="5021263" y="5846763"/>
          <p14:tracePt t="20418" x="5038725" y="5846763"/>
          <p14:tracePt t="20428" x="5064125" y="5846763"/>
          <p14:tracePt t="20442" x="5089525" y="5846763"/>
          <p14:tracePt t="20449" x="5122863" y="5846763"/>
          <p14:tracePt t="20460" x="5140325" y="5846763"/>
          <p14:tracePt t="20469" x="5183188" y="5846763"/>
          <p14:tracePt t="20479" x="5224463" y="5846763"/>
          <p14:tracePt t="20492" x="5259388" y="5846763"/>
          <p14:tracePt t="20500" x="5335588" y="5838825"/>
          <p14:tracePt t="20511" x="5411788" y="5813425"/>
          <p14:tracePt t="20520" x="5454650" y="5788025"/>
          <p14:tracePt t="20530" x="5530850" y="5753100"/>
          <p14:tracePt t="20543" x="5607050" y="5710238"/>
          <p14:tracePt t="20551" x="5675313" y="5668963"/>
          <p14:tracePt t="20564" x="5743575" y="5608638"/>
          <p14:tracePt t="20572" x="5819775" y="5557838"/>
          <p14:tracePt t="20581" x="5913438" y="5497513"/>
          <p14:tracePt t="20593" x="5964238" y="5446713"/>
          <p14:tracePt t="20602" x="6032500" y="5370513"/>
          <p14:tracePt t="20613" x="6083300" y="5294313"/>
          <p14:tracePt t="20625" x="6142038" y="5226050"/>
          <p14:tracePt t="20633" x="6184900" y="5124450"/>
          <p14:tracePt t="20645" x="6227763" y="5056188"/>
          <p14:tracePt t="20653" x="6261100" y="4979988"/>
          <p14:tracePt t="20663" x="6296025" y="4919663"/>
          <p14:tracePt t="20676" x="6303963" y="4860925"/>
          <p14:tracePt t="20683" x="6321425" y="4802188"/>
          <p14:tracePt t="20695" x="6346825" y="4733925"/>
          <p14:tracePt t="20703" x="6354763" y="4691063"/>
          <p14:tracePt t="20714" x="6354763" y="4630738"/>
          <p14:tracePt t="20728" x="6364288" y="4597400"/>
          <p14:tracePt t="20734" x="6364288" y="4554538"/>
          <p14:tracePt t="20745" x="6364288" y="4529138"/>
          <p14:tracePt t="20754" x="6364288" y="4486275"/>
          <p14:tracePt t="20764" x="6364288" y="4452938"/>
          <p14:tracePt t="20776" x="6364288" y="4419600"/>
          <p14:tracePt t="20785" x="6364288" y="4384675"/>
          <p14:tracePt t="20796" x="6364288" y="4359275"/>
          <p14:tracePt t="20810" x="6364288" y="4325938"/>
          <p14:tracePt t="20816" x="6364288" y="4291013"/>
          <p14:tracePt t="20827" x="6354763" y="4275138"/>
          <p14:tracePt t="20835" x="6338888" y="4249738"/>
          <p14:tracePt t="20847" x="6321425" y="4232275"/>
          <p14:tracePt t="20860" x="6303963" y="4214813"/>
          <p14:tracePt t="20876" x="6286500" y="4189413"/>
          <p14:tracePt t="20879" x="6261100" y="4164013"/>
          <p14:tracePt t="20887" x="6227763" y="4138613"/>
          <p14:tracePt t="20898" x="6194425" y="4095750"/>
          <p14:tracePt t="20910" x="6167438" y="4079875"/>
          <p14:tracePt t="20918" x="6126163" y="4037013"/>
          <p14:tracePt t="20930" x="6091238" y="4011613"/>
          <p14:tracePt t="20938" x="6049963" y="3968750"/>
          <p14:tracePt t="20948" x="6015038" y="3943350"/>
          <p14:tracePt t="20961" x="5989638" y="3917950"/>
          <p14:tracePt t="20968" x="5964238" y="3892550"/>
          <p14:tracePt t="20979" x="5930900" y="3875088"/>
          <p14:tracePt t="20993" x="5905500" y="3841750"/>
          <p14:tracePt t="20999" x="5880100" y="3816350"/>
          <p14:tracePt t="21011" x="5845175" y="3790950"/>
          <p14:tracePt t="21019" x="5802313" y="3773488"/>
          <p14:tracePt t="21031" x="5786438" y="3748088"/>
          <p14:tracePt t="21043" x="5761038" y="3730625"/>
          <p14:tracePt t="21050" x="5735638" y="3713163"/>
          <p14:tracePt t="21061" x="5700713" y="3697288"/>
          <p14:tracePt t="21071" x="5675313" y="3687763"/>
          <p14:tracePt t="21081" x="5649913" y="3671888"/>
          <p14:tracePt t="21095" x="5641975" y="3662363"/>
          <p14:tracePt t="21102" x="5616575" y="3654425"/>
          <p14:tracePt t="21112" x="5599113" y="3654425"/>
          <p14:tracePt t="21127" x="5573713" y="3646488"/>
          <p14:tracePt t="21132" x="5556250" y="3646488"/>
          <p14:tracePt t="21144" x="5538788" y="3646488"/>
          <p14:tracePt t="21152" x="5530850" y="3646488"/>
          <p14:tracePt t="21162" x="5505450" y="3646488"/>
          <p14:tracePt t="21177" x="5487988" y="3646488"/>
          <p14:tracePt t="21183" x="5472113" y="3646488"/>
          <p14:tracePt t="21195" x="5446713" y="3662363"/>
          <p14:tracePt t="21204" x="5421313" y="3679825"/>
          <p14:tracePt t="21213" x="5394325" y="3697288"/>
          <p14:tracePt t="21226" x="5378450" y="3713163"/>
          <p14:tracePt t="21234" x="5360988" y="3738563"/>
          <p14:tracePt t="21246" x="5335588" y="3763963"/>
          <p14:tracePt t="21254" x="5318125" y="3798888"/>
          <p14:tracePt t="21264" x="5292725" y="3816350"/>
          <p14:tracePt t="21278" x="5276850" y="3832225"/>
          <p14:tracePt t="21285" x="5259388" y="3857625"/>
          <p14:tracePt t="21297" x="5241925" y="3875088"/>
          <p14:tracePt t="21305" x="5233988" y="3908425"/>
          <p14:tracePt t="21315" x="5224463" y="3925888"/>
          <p14:tracePt t="21327" x="5208588" y="3943350"/>
          <p14:tracePt t="21335" x="5199063" y="3968750"/>
          <p14:tracePt t="21346" x="5183188" y="3994150"/>
          <p14:tracePt t="21358" x="5173663" y="4019550"/>
          <p14:tracePt t="21366" x="5157788" y="4052888"/>
          <p14:tracePt t="21378" x="5148263" y="4079875"/>
          <p14:tracePt t="21387" x="5140325" y="4113213"/>
          <p14:tracePt t="21398" x="5132388" y="4138613"/>
          <p14:tracePt t="21409" x="5122863" y="4171950"/>
          <p14:tracePt t="21417" x="5122863" y="4206875"/>
          <p14:tracePt t="21430" x="5114925" y="4232275"/>
          <p14:tracePt t="21439" x="5114925" y="4257675"/>
          <p14:tracePt t="21447" x="5114925" y="4291013"/>
          <p14:tracePt t="21459" x="5114925" y="4325938"/>
          <p14:tracePt t="21467" x="5114925" y="4351338"/>
          <p14:tracePt t="21478" x="5114925" y="4384675"/>
          <p14:tracePt t="21491" x="5114925" y="4419600"/>
          <p14:tracePt t="21498" x="5114925" y="4452938"/>
          <p14:tracePt t="21511" x="5114925" y="4478338"/>
          <p14:tracePt t="21519" x="5114925" y="4513263"/>
          <p14:tracePt t="21529" x="5114925" y="4554538"/>
          <p14:tracePt t="21541" x="5122863" y="4589463"/>
          <p14:tracePt t="21549" x="5140325" y="4622800"/>
          <p14:tracePt t="21562" x="5148263" y="4657725"/>
          <p14:tracePt t="21570" x="5165725" y="4691063"/>
          <p14:tracePt t="21580" x="5183188" y="4724400"/>
          <p14:tracePt t="21593" x="5208588" y="4759325"/>
          <p14:tracePt t="21600" x="5224463" y="4802188"/>
          <p14:tracePt t="21611" x="5249863" y="4835525"/>
          <p14:tracePt t="21622" x="5267325" y="4860925"/>
          <p14:tracePt t="21631" x="5292725" y="4886325"/>
          <p14:tracePt t="21644" x="5302250" y="4903788"/>
          <p14:tracePt t="21651" x="5318125" y="4919663"/>
          <p14:tracePt t="21661" x="5343525" y="4946650"/>
          <p14:tracePt t="21676" x="5360988" y="4972050"/>
          <p14:tracePt t="21682" x="5386388" y="4987925"/>
          <p14:tracePt t="21695" x="5403850" y="5013325"/>
          <p14:tracePt t="21702" x="5437188" y="5030788"/>
          <p14:tracePt t="21712" x="5462588" y="5048250"/>
          <p14:tracePt t="21726" x="5472113" y="5064125"/>
          <p14:tracePt t="21733" x="5487988" y="5073650"/>
          <p14:tracePt t="21745" x="5513388" y="5091113"/>
          <p14:tracePt t="21753" x="5530850" y="5099050"/>
          <p14:tracePt t="21763" x="5548313" y="5106988"/>
          <p14:tracePt t="21777" x="5565775" y="5116513"/>
          <p14:tracePt t="21784" x="5591175" y="5124450"/>
          <p14:tracePt t="21795" x="5599113" y="5132388"/>
          <p14:tracePt t="21804" x="5624513" y="5141913"/>
          <p14:tracePt t="21814" x="5641975" y="5149850"/>
          <p14:tracePt t="21828" x="5657850" y="5157788"/>
          <p14:tracePt t="21835" x="5667375" y="5167313"/>
          <p14:tracePt t="21846" x="5692775" y="5175250"/>
          <p14:tracePt t="21859" x="5718175" y="5175250"/>
          <p14:tracePt t="21865" x="5743575" y="5183188"/>
          <p14:tracePt t="21878" x="5768975" y="5192713"/>
          <p14:tracePt t="21885" x="5794375" y="5192713"/>
          <p14:tracePt t="21898" x="5811838" y="5192713"/>
          <p14:tracePt t="21909" x="5827713" y="5192713"/>
          <p14:tracePt t="21916" x="5845175" y="5192713"/>
          <p14:tracePt t="21928" x="5870575" y="5192713"/>
          <p14:tracePt t="21936" x="5880100" y="5192713"/>
          <p14:tracePt t="21947" x="5895975" y="5192713"/>
          <p14:tracePt t="21959" x="5905500" y="5192713"/>
          <p14:tracePt t="21967" x="5930900" y="5192713"/>
          <p14:tracePt t="21980" x="5946775" y="5183188"/>
          <p14:tracePt t="21987" x="5972175" y="5175250"/>
          <p14:tracePt t="21997" x="5997575" y="5157788"/>
          <p14:tracePt t="22010" x="6007100" y="5141913"/>
          <p14:tracePt t="22018" x="6032500" y="5116513"/>
          <p14:tracePt t="22030" x="6057900" y="5091113"/>
          <p14:tracePt t="22042" x="6083300" y="5056188"/>
          <p14:tracePt t="22049" x="6116638" y="5022850"/>
          <p14:tracePt t="22061" x="6142038" y="4979988"/>
          <p14:tracePt t="22069" x="6176963" y="4919663"/>
          <p14:tracePt t="22079" x="6194425" y="4868863"/>
          <p14:tracePt t="22093" x="6210300" y="4827588"/>
          <p14:tracePt t="22099" x="6227763" y="4775200"/>
          <p14:tracePt t="22111" x="6261100" y="4699000"/>
          <p14:tracePt t="22120" x="6270625" y="4665663"/>
          <p14:tracePt t="22130" x="6296025" y="4605338"/>
          <p14:tracePt t="22143" x="6311900" y="4546600"/>
          <p14:tracePt t="22150" x="6321425" y="4470400"/>
          <p14:tracePt t="22163" x="6329363" y="4427538"/>
          <p14:tracePt t="22173" x="6338888" y="4376738"/>
          <p14:tracePt t="22182" x="6338888" y="4333875"/>
          <p14:tracePt t="22194" x="6338888" y="4291013"/>
          <p14:tracePt t="22202" x="6338888" y="4249738"/>
          <p14:tracePt t="22213" x="6338888" y="4214813"/>
          <p14:tracePt t="22226" x="6338888" y="4171950"/>
          <p14:tracePt t="22232" x="6338888" y="4138613"/>
          <p14:tracePt t="22244" x="6338888" y="4121150"/>
          <p14:tracePt t="22253" x="6329363" y="4087813"/>
          <p14:tracePt t="22263" x="6329363" y="4062413"/>
          <p14:tracePt t="22276" x="6329363" y="4037013"/>
          <p14:tracePt t="22284" x="6303963" y="3994150"/>
          <p14:tracePt t="22296" x="6296025" y="3968750"/>
          <p14:tracePt t="22304" x="6270625" y="3935413"/>
          <p14:tracePt t="22315" x="6245225" y="3900488"/>
          <p14:tracePt t="22326" x="6219825" y="3867150"/>
          <p14:tracePt t="22335" x="6194425" y="3824288"/>
          <p14:tracePt t="22346" x="6151563" y="3790950"/>
          <p14:tracePt t="22356" x="6108700" y="3738563"/>
          <p14:tracePt t="22365" x="6057900" y="3697288"/>
          <p14:tracePt t="22377" x="6024563" y="3654425"/>
          <p14:tracePt t="22385" x="5956300" y="3611563"/>
          <p14:tracePt t="22396" x="5895975" y="3560763"/>
          <p14:tracePt t="22409" x="5845175" y="3517900"/>
          <p14:tracePt t="22417" x="5776913" y="3467100"/>
          <p14:tracePt t="22426" x="5726113" y="3449638"/>
          <p14:tracePt t="22437" x="5675313" y="3416300"/>
          <p14:tracePt t="22447" x="5607050" y="3382963"/>
          <p14:tracePt t="22459" x="5556250" y="3365500"/>
          <p14:tracePt t="22466" x="5505450" y="3355975"/>
          <p14:tracePt t="22478" x="5462588" y="3348038"/>
          <p14:tracePt t="22488" x="5429250" y="3340100"/>
          <p14:tracePt t="22497" x="5386388" y="3340100"/>
          <p14:tracePt t="22509" x="5353050" y="3330575"/>
          <p14:tracePt t="22519" x="5318125" y="3330575"/>
          <p14:tracePt t="22528" x="5292725" y="3330575"/>
          <p14:tracePt t="22538" x="5267325" y="3330575"/>
          <p14:tracePt t="22548" x="5233988" y="3330575"/>
          <p14:tracePt t="22560" x="5199063" y="3330575"/>
          <p14:tracePt t="22569" x="5183188" y="3340100"/>
          <p14:tracePt t="22578" x="5148263" y="3355975"/>
          <p14:tracePt t="22593" x="5122863" y="3373438"/>
          <p14:tracePt t="22599" x="5097463" y="3390900"/>
          <p14:tracePt t="22610" x="5072063" y="3398838"/>
          <p14:tracePt t="22619" x="5046663" y="3424238"/>
          <p14:tracePt t="22630" x="5038725" y="3441700"/>
          <p14:tracePt t="22642" x="5003800" y="3467100"/>
          <p14:tracePt t="22649" x="4978400" y="3517900"/>
          <p14:tracePt t="22661" x="4935538" y="3568700"/>
          <p14:tracePt t="22670" x="4910138" y="3619500"/>
          <p14:tracePt t="22680" x="4876800" y="3697288"/>
          <p14:tracePt t="22696" x="4833938" y="3773488"/>
          <p14:tracePt t="22701" x="4808538" y="3857625"/>
          <p14:tracePt t="22711" x="4791075" y="3960813"/>
          <p14:tracePt t="22722" x="4765675" y="4037013"/>
          <p14:tracePt t="22731" x="4749800" y="4121150"/>
          <p14:tracePt t="22744" x="4732338" y="4206875"/>
          <p14:tracePt t="22751" x="4724400" y="4283075"/>
          <p14:tracePt t="22763" x="4724400" y="4341813"/>
          <p14:tracePt t="22776" x="4724400" y="4410075"/>
          <p14:tracePt t="22782" x="4724400" y="4478338"/>
          <p14:tracePt t="22794" x="4724400" y="4529138"/>
          <p14:tracePt t="22802" x="4724400" y="4597400"/>
          <p14:tracePt t="22813" x="4724400" y="4640263"/>
          <p14:tracePt t="22825" x="4749800" y="4708525"/>
          <p14:tracePt t="22833" x="4757738" y="4741863"/>
          <p14:tracePt t="22846" x="4775200" y="4775200"/>
          <p14:tracePt t="22854" x="4791075" y="4835525"/>
          <p14:tracePt t="22863" x="4808538" y="4886325"/>
          <p14:tracePt t="22877" x="4843463" y="4946650"/>
          <p14:tracePt t="22884" x="4868863" y="4997450"/>
          <p14:tracePt t="22896" x="4910138" y="5056188"/>
          <p14:tracePt t="22906" x="4935538" y="5116513"/>
          <p14:tracePt t="22915" x="4962525" y="5167313"/>
          <p14:tracePt t="22927" x="4995863" y="5218113"/>
          <p14:tracePt t="22935" x="5013325" y="5268913"/>
          <p14:tracePt t="22945" x="5038725" y="5302250"/>
          <p14:tracePt t="22958" x="5054600" y="5327650"/>
          <p14:tracePt t="22967" x="5080000" y="5362575"/>
          <p14:tracePt t="22977" x="5106988" y="5380038"/>
          <p14:tracePt t="22988" x="5140325" y="5413375"/>
          <p14:tracePt t="22996" x="5173663" y="5456238"/>
          <p14:tracePt t="23009" x="5208588" y="5489575"/>
          <p14:tracePt t="23017" x="5233988" y="5514975"/>
          <p14:tracePt t="23029" x="5267325" y="5540375"/>
          <p14:tracePt t="23041" x="5292725" y="5565775"/>
          <p14:tracePt t="23047" x="5343525" y="5608638"/>
          <p14:tracePt t="23061" x="5386388" y="5634038"/>
          <p14:tracePt t="23068" x="5429250" y="5651500"/>
          <p14:tracePt t="23079" x="5472113" y="5684838"/>
          <p14:tracePt t="23094" x="5487988" y="5702300"/>
          <p14:tracePt t="23099" x="5522913" y="5719763"/>
          <p14:tracePt t="23111" x="5556250" y="5719763"/>
          <p14:tracePt t="23119" x="5581650" y="5735638"/>
          <p14:tracePt t="23129" x="5607050" y="5745163"/>
          <p14:tracePt t="23144" x="5624513" y="5753100"/>
          <p14:tracePt t="23150" x="5624513" y="5761038"/>
          <p14:tracePt t="23162" x="5641975" y="5761038"/>
          <p14:tracePt t="23170" x="5641975" y="5770563"/>
          <p14:tracePt t="23192" x="5649913" y="5770563"/>
          <p14:tracePt t="23210" x="5657850" y="5770563"/>
          <p14:tracePt t="37550" x="5641975" y="5770563"/>
          <p14:tracePt t="37559" x="5624513" y="5770563"/>
          <p14:tracePt t="37570" x="5581650" y="5778500"/>
          <p14:tracePt t="37580" x="5522913" y="5778500"/>
          <p14:tracePt t="37591" x="5421313" y="5795963"/>
          <p14:tracePt t="37604" x="5284788" y="5795963"/>
          <p14:tracePt t="37610" x="5106988" y="5795963"/>
          <p14:tracePt t="37623" x="4868863" y="5803900"/>
          <p14:tracePt t="37631" x="4579938" y="5803900"/>
          <p14:tracePt t="37640" x="4291013" y="5803900"/>
          <p14:tracePt t="37654" x="4002088" y="5803900"/>
          <p14:tracePt t="37661" x="3738563" y="5803900"/>
          <p14:tracePt t="37673" x="3381375" y="5846763"/>
          <p14:tracePt t="37681" x="3092450" y="5846763"/>
          <p14:tracePt t="37692" x="2854325" y="5854700"/>
          <p14:tracePt t="37703" x="2565400" y="5854700"/>
          <p14:tracePt t="37713" x="2387600" y="5854700"/>
          <p14:tracePt t="37722" x="2174875" y="5838825"/>
          <p14:tracePt t="37733" x="1997075" y="5778500"/>
          <p14:tracePt t="37743" x="1860550" y="5719763"/>
          <p14:tracePt t="37754" x="1733550" y="5659438"/>
          <p14:tracePt t="37763" x="1631950" y="5591175"/>
          <p14:tracePt t="37773" x="1538288" y="5532438"/>
          <p14:tracePt t="37787" x="1462088" y="5481638"/>
          <p14:tracePt t="37793" x="1409700" y="5438775"/>
          <p14:tracePt t="37805" x="1368425" y="5405438"/>
          <p14:tracePt t="37814" x="1308100" y="5345113"/>
          <p14:tracePt t="37824" x="1282700" y="5319713"/>
          <p14:tracePt t="37837" x="1257300" y="5294313"/>
          <p14:tracePt t="37844" x="1231900" y="5276850"/>
          <p14:tracePt t="37855" x="1214438" y="5251450"/>
          <p14:tracePt t="37865" x="1189038" y="5218113"/>
          <p14:tracePt t="37876" x="1173163" y="5200650"/>
          <p14:tracePt t="37890" x="1147763" y="5175250"/>
          <p14:tracePt t="37895" x="1130300" y="5157788"/>
          <p14:tracePt t="37907" x="1112838" y="5124450"/>
          <p14:tracePt t="37918" x="1104900" y="5099050"/>
          <p14:tracePt t="37926" x="1079500" y="5064125"/>
          <p14:tracePt t="37940" x="1054100" y="5030788"/>
          <p14:tracePt t="37946" x="1036638" y="5005388"/>
          <p14:tracePt t="37958" x="1019175" y="4979988"/>
          <p14:tracePt t="37970" x="1003300" y="4962525"/>
          <p14:tracePt t="37978" x="976313" y="4937125"/>
          <p14:tracePt t="37989" x="950913" y="4894263"/>
          <p14:tracePt t="37998" x="917575" y="4860925"/>
          <p14:tracePt t="38008" x="892175" y="4827588"/>
          <p14:tracePt t="38024" x="866775" y="4802188"/>
          <p14:tracePt t="38028" x="849313" y="4767263"/>
          <p14:tracePt t="38040" x="815975" y="4724400"/>
          <p14:tracePt t="38049" x="790575" y="4699000"/>
          <p14:tracePt t="38058" x="765175" y="4665663"/>
          <p14:tracePt t="38071" x="739775" y="4640263"/>
          <p14:tracePt t="38079" x="704850" y="4605338"/>
          <p14:tracePt t="38091" x="696913" y="4579938"/>
          <p14:tracePt t="38104" x="688975" y="4564063"/>
          <p14:tracePt t="38110" x="671513" y="4546600"/>
          <p14:tracePt t="38122" x="671513" y="4538663"/>
          <p14:tracePt t="38132" x="661988" y="4529138"/>
          <p14:tracePt t="38141" x="661988" y="4521200"/>
          <p14:tracePt t="38161" x="661988" y="4513263"/>
          <p14:tracePt t="38183" x="654050" y="4503738"/>
          <p14:tracePt t="38415" x="661988" y="4503738"/>
          <p14:tracePt t="38425" x="688975" y="4503738"/>
          <p14:tracePt t="38437" x="704850" y="4503738"/>
          <p14:tracePt t="38446" x="730250" y="4503738"/>
          <p14:tracePt t="38456" x="765175" y="4503738"/>
          <p14:tracePt t="38471" x="798513" y="4503738"/>
          <p14:tracePt t="38476" x="831850" y="4503738"/>
          <p14:tracePt t="38489" x="866775" y="4503738"/>
          <p14:tracePt t="38497" x="909638" y="4503738"/>
          <p14:tracePt t="38507" x="950913" y="4503738"/>
          <p14:tracePt t="38519" x="985838" y="4503738"/>
          <p14:tracePt t="38528" x="1036638" y="4513263"/>
          <p14:tracePt t="38540" x="1079500" y="4521200"/>
          <p14:tracePt t="38548" x="1104900" y="4529138"/>
          <p14:tracePt t="38558" x="1147763" y="4529138"/>
          <p14:tracePt t="38570" x="1189038" y="4529138"/>
          <p14:tracePt t="38579" x="1223963" y="4529138"/>
          <p14:tracePt t="38590" x="1249363" y="4529138"/>
          <p14:tracePt t="38599" x="1282700" y="4529138"/>
          <p14:tracePt t="38609" x="1317625" y="4529138"/>
          <p14:tracePt t="38623" x="1368425" y="4529138"/>
          <p14:tracePt t="38629" x="1409700" y="4529138"/>
          <p14:tracePt t="38639" x="1462088" y="4529138"/>
          <p14:tracePt t="38652" x="1503363" y="4529138"/>
          <p14:tracePt t="38660" x="1520825" y="4529138"/>
          <p14:tracePt t="38671" x="1554163" y="4529138"/>
          <p14:tracePt t="38680" x="1579563" y="4529138"/>
          <p14:tracePt t="38691" x="1597025" y="4529138"/>
          <p14:tracePt t="38703" x="1606550" y="4529138"/>
          <p14:tracePt t="38711" x="1622425" y="4529138"/>
          <p14:tracePt t="38732" x="1631950" y="4529138"/>
          <p14:tracePt t="38741" x="1639888" y="4529138"/>
          <p14:tracePt t="38783" x="1647825" y="4529138"/>
          <p14:tracePt t="39077" x="1665288" y="4529138"/>
          <p14:tracePt t="39089" x="1690688" y="4529138"/>
          <p14:tracePt t="39098" x="1716088" y="4529138"/>
          <p14:tracePt t="39108" x="1776413" y="4513263"/>
          <p14:tracePt t="39119" x="1852613" y="4495800"/>
          <p14:tracePt t="39128" x="1971675" y="4495800"/>
          <p14:tracePt t="39140" x="2065338" y="4486275"/>
          <p14:tracePt t="39151" x="2141538" y="4470400"/>
          <p14:tracePt t="39159" x="2225675" y="4470400"/>
          <p14:tracePt t="39169" x="2327275" y="4452938"/>
          <p14:tracePt t="39179" x="2430463" y="4435475"/>
          <p14:tracePt t="39189" x="2497138" y="4427538"/>
          <p14:tracePt t="39202" x="2590800" y="4419600"/>
          <p14:tracePt t="39210" x="2641600" y="4419600"/>
          <p14:tracePt t="39223" x="2709863" y="4402138"/>
          <p14:tracePt t="39230" x="2752725" y="4402138"/>
          <p14:tracePt t="39240" x="2795588" y="4402138"/>
          <p14:tracePt t="39252" x="2811463" y="4402138"/>
          <p14:tracePt t="39261" x="2838450" y="4402138"/>
          <p14:tracePt t="39273" x="2863850" y="4402138"/>
          <p14:tracePt t="39282" x="2871788" y="4402138"/>
          <p14:tracePt t="39291" x="2879725" y="4402138"/>
          <p14:tracePt t="39304" x="2889250" y="4402138"/>
          <p14:tracePt t="39688" x="2905125" y="4402138"/>
          <p14:tracePt t="39702" x="2930525" y="4402138"/>
          <p14:tracePt t="39709" x="2973388" y="4394200"/>
          <p14:tracePt t="39721" x="3016250" y="4394200"/>
          <p14:tracePt t="39729" x="3074988" y="4384675"/>
          <p14:tracePt t="39740" x="3109913" y="4384675"/>
          <p14:tracePt t="39753" x="3152775" y="4384675"/>
          <p14:tracePt t="39760" x="3186113" y="4376738"/>
          <p14:tracePt t="39771" x="3211513" y="4376738"/>
          <p14:tracePt t="39781" x="3244850" y="4376738"/>
          <p14:tracePt t="39790" x="3270250" y="4368800"/>
          <p14:tracePt t="39803" x="3305175" y="4368800"/>
          <p14:tracePt t="39812" x="3322638" y="4368800"/>
          <p14:tracePt t="39821" x="3355975" y="4368800"/>
          <p14:tracePt t="39832" x="3381375" y="4368800"/>
          <p14:tracePt t="39842" x="3389313" y="4368800"/>
          <p14:tracePt t="39854" x="3414713" y="4368800"/>
          <p14:tracePt t="39862" x="3424238" y="4368800"/>
          <p14:tracePt t="39884" x="3449638" y="4368800"/>
          <p14:tracePt t="39903" x="3467100" y="4368800"/>
          <p14:tracePt t="39923" x="3475038" y="4368800"/>
          <p14:tracePt t="40260" x="3508375" y="4359275"/>
          <p14:tracePt t="40271" x="3576638" y="4351338"/>
          <p14:tracePt t="40280" x="3652838" y="4341813"/>
          <p14:tracePt t="40291" x="3738563" y="4333875"/>
          <p14:tracePt t="40303" x="3814763" y="4316413"/>
          <p14:tracePt t="40310" x="3925888" y="4316413"/>
          <p14:tracePt t="40321" x="4010025" y="4316413"/>
          <p14:tracePt t="40331" x="4095750" y="4316413"/>
          <p14:tracePt t="40341" x="4171950" y="4316413"/>
          <p14:tracePt t="40355" x="4230688" y="4325938"/>
          <p14:tracePt t="40362" x="4273550" y="4325938"/>
          <p14:tracePt t="40373" x="4306888" y="4333875"/>
          <p14:tracePt t="40388" x="4332288" y="4333875"/>
          <p14:tracePt t="40392" x="4359275" y="4333875"/>
          <p14:tracePt t="40404" x="4384675" y="4333875"/>
          <p14:tracePt t="40413" x="4392613" y="4333875"/>
          <p14:tracePt t="40424" x="4400550" y="4333875"/>
          <p14:tracePt t="40435" x="4410075" y="4341813"/>
          <p14:tracePt t="40463" x="4418013" y="4341813"/>
          <p14:tracePt t="40494" x="4425950" y="4341813"/>
          <p14:tracePt t="40534" x="4435475" y="4341813"/>
          <p14:tracePt t="40626" x="4443413" y="4341813"/>
          <p14:tracePt t="40637" x="4451350" y="4341813"/>
          <p14:tracePt t="40647" x="4460875" y="4341813"/>
          <p14:tracePt t="40656" x="4486275" y="4341813"/>
          <p14:tracePt t="40668" x="4519613" y="4341813"/>
          <p14:tracePt t="40677" x="4562475" y="4341813"/>
          <p14:tracePt t="40689" x="4613275" y="4341813"/>
          <p14:tracePt t="40697" x="4689475" y="4341813"/>
          <p14:tracePt t="40707" x="4775200" y="4333875"/>
          <p14:tracePt t="40720" x="4902200" y="4333875"/>
          <p14:tracePt t="40727" x="4987925" y="4333875"/>
          <p14:tracePt t="40739" x="5072063" y="4333875"/>
          <p14:tracePt t="40750" x="5132388" y="4333875"/>
          <p14:tracePt t="40758" x="5199063" y="4333875"/>
          <p14:tracePt t="40771" x="5259388" y="4333875"/>
          <p14:tracePt t="40779" x="5292725" y="4333875"/>
          <p14:tracePt t="40789" x="5318125" y="4333875"/>
          <p14:tracePt t="40804" x="5335588" y="4341813"/>
          <p14:tracePt t="40810" x="5360988" y="4341813"/>
          <p14:tracePt t="40823" x="5368925" y="4341813"/>
          <p14:tracePt t="40830" x="5378450" y="4341813"/>
          <p14:tracePt t="40840" x="5386388" y="4341813"/>
          <p14:tracePt t="40861" x="5394325" y="4341813"/>
          <p14:tracePt t="41308" x="5421313" y="4341813"/>
          <p14:tracePt t="41320" x="5472113" y="4341813"/>
          <p14:tracePt t="41329" x="5530850" y="4341813"/>
          <p14:tracePt t="41339" x="5649913" y="4341813"/>
          <p14:tracePt t="41352" x="5776913" y="4333875"/>
          <p14:tracePt t="41359" x="5905500" y="4333875"/>
          <p14:tracePt t="41371" x="6024563" y="4333875"/>
          <p14:tracePt t="41380" x="6167438" y="4333875"/>
          <p14:tracePt t="41390" x="6311900" y="4333875"/>
          <p14:tracePt t="41402" x="6430963" y="4333875"/>
          <p14:tracePt t="41410" x="6516688" y="4333875"/>
          <p14:tracePt t="41421" x="6575425" y="4333875"/>
          <p14:tracePt t="41431" x="6610350" y="4333875"/>
          <p14:tracePt t="41441" x="6643688" y="4333875"/>
          <p14:tracePt t="41454" x="6661150" y="4333875"/>
          <p14:tracePt t="41461" x="6669088" y="4333875"/>
          <p14:tracePt t="41471" x="6686550" y="4333875"/>
          <p14:tracePt t="41492" x="6694488" y="4333875"/>
          <p14:tracePt t="41523" x="6704013" y="4333875"/>
          <p14:tracePt t="41666" x="6711950" y="4333875"/>
          <p14:tracePt t="41675" x="6719888" y="4333875"/>
          <p14:tracePt t="41688" x="6729413" y="4333875"/>
          <p14:tracePt t="41695" x="6754813" y="4333875"/>
          <p14:tracePt t="41706" x="6780213" y="4333875"/>
          <p14:tracePt t="41719" x="6813550" y="4333875"/>
          <p14:tracePt t="41726" x="6864350" y="4333875"/>
          <p14:tracePt t="41737" x="6932613" y="4333875"/>
          <p14:tracePt t="41747" x="7018338" y="4333875"/>
          <p14:tracePt t="41757" x="7094538" y="4341813"/>
          <p14:tracePt t="41771" x="7162800" y="4341813"/>
          <p14:tracePt t="41777" x="7239000" y="4351338"/>
          <p14:tracePt t="41788" x="7297738" y="4351338"/>
          <p14:tracePt t="41799" x="7340600" y="4351338"/>
          <p14:tracePt t="41807" x="7383463" y="4351338"/>
          <p14:tracePt t="41818" x="7416800" y="4351338"/>
          <p14:tracePt t="41828" x="7451725" y="4351338"/>
          <p14:tracePt t="41838" x="7477125" y="4351338"/>
          <p14:tracePt t="41851" x="7518400" y="4351338"/>
          <p14:tracePt t="41859" x="7545388" y="4351338"/>
          <p14:tracePt t="41883" x="7578725" y="4359275"/>
          <p14:tracePt t="41891" x="7596188" y="4359275"/>
          <p14:tracePt t="41902" x="7612063" y="4359275"/>
          <p14:tracePt t="41909" x="7621588" y="4359275"/>
          <p14:tracePt t="41921" x="7629525" y="4368800"/>
          <p14:tracePt t="41930" x="7637463" y="4368800"/>
          <p14:tracePt t="41980" x="7646988" y="4368800"/>
          <p14:tracePt t="42429" x="7646988" y="4384675"/>
          <p14:tracePt t="42439" x="7646988" y="4394200"/>
          <p14:tracePt t="42450" x="7646988" y="4427538"/>
          <p14:tracePt t="42459" x="7646988" y="4470400"/>
          <p14:tracePt t="42470" x="7646988" y="4503738"/>
          <p14:tracePt t="42480" x="7629525" y="4564063"/>
          <p14:tracePt t="42490" x="7621588" y="4622800"/>
          <p14:tracePt t="42504" x="7596188" y="4683125"/>
          <p14:tracePt t="42510" x="7578725" y="4759325"/>
          <p14:tracePt t="42522" x="7553325" y="4818063"/>
          <p14:tracePt t="42535" x="7535863" y="4903788"/>
          <p14:tracePt t="42541" x="7502525" y="4997450"/>
          <p14:tracePt t="42556" x="7477125" y="5073650"/>
          <p14:tracePt t="42562" x="7451725" y="5124450"/>
          <p14:tracePt t="42572" x="7426325" y="5192713"/>
          <p14:tracePt t="42586" x="7391400" y="5260975"/>
          <p14:tracePt t="42592" x="7383463" y="5302250"/>
          <p14:tracePt t="42605" x="7358063" y="5370513"/>
          <p14:tracePt t="42612" x="7323138" y="5430838"/>
          <p14:tracePt t="42622" x="7297738" y="5507038"/>
          <p14:tracePt t="42637" x="7289800" y="5549900"/>
          <p14:tracePt t="42643" x="7272338" y="5600700"/>
          <p14:tracePt t="42654" x="7264400" y="5626100"/>
          <p14:tracePt t="42663" x="7246938" y="5676900"/>
          <p14:tracePt t="42674" x="7229475" y="5710238"/>
          <p14:tracePt t="42686" x="7221538" y="5735638"/>
          <p14:tracePt t="42694" x="7213600" y="5770563"/>
          <p14:tracePt t="42704" x="7213600" y="5778500"/>
          <p14:tracePt t="42716" x="7204075" y="5803900"/>
          <p14:tracePt t="42724" x="7196138" y="5838825"/>
          <p14:tracePt t="42737" x="7196138" y="5846763"/>
          <p14:tracePt t="42745" x="7188200" y="5864225"/>
          <p14:tracePt t="42756" x="7188200" y="5880100"/>
          <p14:tracePt t="42768" x="7178675" y="5889625"/>
          <p14:tracePt t="42775" x="7178675" y="5905500"/>
          <p14:tracePt t="42787" x="7170738" y="5922963"/>
          <p14:tracePt t="42795" x="7170738" y="5932488"/>
          <p14:tracePt t="42806" x="7162800" y="5948363"/>
          <p14:tracePt t="42822" x="7162800" y="5965825"/>
          <p14:tracePt t="42826" x="7153275" y="5973763"/>
          <p14:tracePt t="42838" x="7153275" y="5991225"/>
          <p14:tracePt t="42847" x="7153275" y="6008688"/>
          <p14:tracePt t="42857" x="7145338" y="6016625"/>
          <p14:tracePt t="42871" x="7145338" y="6024563"/>
          <p14:tracePt t="42882" x="7145338" y="6034088"/>
          <p14:tracePt t="42889" x="7145338" y="6049963"/>
          <p14:tracePt t="42898" x="7145338" y="6059488"/>
          <p14:tracePt t="42908" x="7145338" y="6067425"/>
          <p14:tracePt t="42920" x="7145338" y="6076950"/>
          <p14:tracePt t="42928" x="7137400" y="6076950"/>
          <p14:tracePt t="42939" x="7137400" y="6084888"/>
          <p14:tracePt t="42952" x="7137400" y="6092825"/>
          <p14:tracePt t="53800" x="7127875" y="6092825"/>
          <p14:tracePt t="53831" x="7119938" y="6092825"/>
          <p14:tracePt t="53862" x="7112000" y="6092825"/>
          <p14:tracePt t="53872" x="7094538" y="6084888"/>
          <p14:tracePt t="53886" x="7085013" y="6076950"/>
          <p14:tracePt t="53892" x="7059613" y="6049963"/>
          <p14:tracePt t="53903" x="7008813" y="6008688"/>
          <p14:tracePt t="53915" x="6967538" y="5957888"/>
          <p14:tracePt t="53923" x="6899275" y="5905500"/>
          <p14:tracePt t="53935" x="6823075" y="5803900"/>
          <p14:tracePt t="53943" x="6737350" y="5710238"/>
          <p14:tracePt t="53953" x="6669088" y="5616575"/>
          <p14:tracePt t="53965" x="6600825" y="5549900"/>
          <p14:tracePt t="53974" x="6559550" y="5481638"/>
          <p14:tracePt t="53986" x="6516688" y="5430838"/>
          <p14:tracePt t="53999" x="6465888" y="5380038"/>
          <p14:tracePt t="54004" x="6423025" y="5319713"/>
          <p14:tracePt t="54018" x="6405563" y="5294313"/>
          <p14:tracePt t="54025" x="6380163" y="5260975"/>
          <p14:tracePt t="54035" x="6364288" y="5226050"/>
          <p14:tracePt t="54049" x="6354763" y="5200650"/>
          <p14:tracePt t="54057" x="6354763" y="5192713"/>
          <p14:tracePt t="54068" x="6346825" y="5183188"/>
          <p14:tracePt t="54087" x="6346825" y="5167313"/>
          <p14:tracePt t="54687" x="6346825" y="5157788"/>
          <p14:tracePt t="54718" x="6346825" y="5149850"/>
          <p14:tracePt t="54731" x="6338888" y="5141913"/>
          <p14:tracePt t="54739" x="6338888" y="5132388"/>
          <p14:tracePt t="54750" x="6338888" y="5124450"/>
          <p14:tracePt t="54759" x="6338888" y="5116513"/>
          <p14:tracePt t="54769" x="6338888" y="5106988"/>
          <p14:tracePt t="54780" x="6338888" y="5099050"/>
          <p14:tracePt t="54789" x="6338888" y="5091113"/>
          <p14:tracePt t="54802" x="6338888" y="5073650"/>
          <p14:tracePt t="54810" x="6338888" y="5056188"/>
          <p14:tracePt t="54819" x="6338888" y="5038725"/>
          <p14:tracePt t="54832" x="6338888" y="5013325"/>
          <p14:tracePt t="54840" x="6338888" y="4972050"/>
          <p14:tracePt t="54850" x="6338888" y="4946650"/>
          <p14:tracePt t="54865" x="6338888" y="4919663"/>
          <p14:tracePt t="54883" x="6338888" y="4878388"/>
          <p14:tracePt t="54887" x="6338888" y="4843463"/>
          <p14:tracePt t="54891" x="6338888" y="4810125"/>
          <p14:tracePt t="54903" x="6338888" y="4775200"/>
          <p14:tracePt t="54913" x="6338888" y="4741863"/>
          <p14:tracePt t="54922" x="6338888" y="4708525"/>
          <p14:tracePt t="54934" x="6338888" y="4665663"/>
          <p14:tracePt t="54942" x="6338888" y="4622800"/>
          <p14:tracePt t="54952" x="6338888" y="4589463"/>
          <p14:tracePt t="54965" x="6338888" y="4554538"/>
          <p14:tracePt t="54973" x="6338888" y="4521200"/>
          <p14:tracePt t="54984" x="6321425" y="4478338"/>
          <p14:tracePt t="54995" x="6303963" y="4445000"/>
          <p14:tracePt t="55003" x="6296025" y="4402138"/>
          <p14:tracePt t="55018" x="6278563" y="4376738"/>
          <p14:tracePt t="55024" x="6270625" y="4341813"/>
          <p14:tracePt t="55034" x="6261100" y="4308475"/>
          <p14:tracePt t="55047" x="6245225" y="4275138"/>
          <p14:tracePt t="55054" x="6210300" y="4224338"/>
          <p14:tracePt t="55067" x="6194425" y="4189413"/>
          <p14:tracePt t="55074" x="6167438" y="4138613"/>
          <p14:tracePt t="55084" x="6126163" y="4079875"/>
          <p14:tracePt t="55098" x="6108700" y="4027488"/>
          <p14:tracePt t="55106" x="6057900" y="3951288"/>
          <p14:tracePt t="55117" x="6015038" y="3875088"/>
          <p14:tracePt t="55125" x="5972175" y="3824288"/>
          <p14:tracePt t="55135" x="5938838" y="3773488"/>
          <p14:tracePt t="55148" x="5905500" y="3738563"/>
          <p14:tracePt t="55156" x="5870575" y="3697288"/>
          <p14:tracePt t="55167" x="5827713" y="3654425"/>
          <p14:tracePt t="55176" x="5776913" y="3603625"/>
          <p14:tracePt t="55186" x="5718175" y="3560763"/>
          <p14:tracePt t="55199" x="5667375" y="3517900"/>
          <p14:tracePt t="55207" x="5616575" y="3484563"/>
          <p14:tracePt t="55217" x="5538788" y="3449638"/>
          <p14:tracePt t="55231" x="5472113" y="3408363"/>
          <p14:tracePt t="55237" x="5394325" y="3365500"/>
          <p14:tracePt t="55250" x="5318125" y="3330575"/>
          <p14:tracePt t="55258" x="5259388" y="3297238"/>
          <p14:tracePt t="55269" x="5165725" y="3263900"/>
          <p14:tracePt t="55283" x="5064125" y="3228975"/>
          <p14:tracePt t="55289" x="4935538" y="3186113"/>
          <p14:tracePt t="55300" x="4818063" y="3152775"/>
          <p14:tracePt t="55310" x="4732338" y="3127375"/>
          <p14:tracePt t="55319" x="4570413" y="3084513"/>
          <p14:tracePt t="55333" x="4418013" y="3041650"/>
          <p14:tracePt t="55339" x="4273550" y="3025775"/>
          <p14:tracePt t="55353" x="4137025" y="3016250"/>
          <p14:tracePt t="55363" x="4017963" y="3016250"/>
          <p14:tracePt t="55370" x="3865563" y="3000375"/>
          <p14:tracePt t="55381" x="3713163" y="2990850"/>
          <p14:tracePt t="55390" x="3568700" y="2990850"/>
          <p14:tracePt t="55401" x="3441700" y="3008313"/>
          <p14:tracePt t="55416" x="3297238" y="3059113"/>
          <p14:tracePt t="55421" x="3178175" y="3094038"/>
          <p14:tracePt t="55433" x="3049588" y="3127375"/>
          <p14:tracePt t="55442" x="2930525" y="3160713"/>
          <p14:tracePt t="55452" x="2786063" y="3211513"/>
          <p14:tracePt t="55466" x="2684463" y="3254375"/>
          <p14:tracePt t="55473" x="2608263" y="3279775"/>
          <p14:tracePt t="55483" x="2549525" y="3305175"/>
          <p14:tracePt t="55492" x="2497138" y="3348038"/>
          <p14:tracePt t="55502" x="2455863" y="3365500"/>
          <p14:tracePt t="55797" x="2438400" y="3373438"/>
          <p14:tracePt t="55807" x="2395538" y="3373438"/>
          <p14:tracePt t="55819" x="2319338" y="3382963"/>
          <p14:tracePt t="55830" x="2217738" y="3398838"/>
          <p14:tracePt t="55838" x="2106613" y="3398838"/>
          <p14:tracePt t="55850" x="2005013" y="3408363"/>
          <p14:tracePt t="55858" x="1868488" y="3408363"/>
          <p14:tracePt t="55869" x="1749425" y="3408363"/>
          <p14:tracePt t="55881" x="1579563" y="3408363"/>
          <p14:tracePt t="55898" x="1452563" y="3408363"/>
          <p14:tracePt t="55900" x="1325563" y="3408363"/>
          <p14:tracePt t="55911" x="1231900" y="3408363"/>
          <p14:tracePt t="55921" x="1130300" y="3408363"/>
          <p14:tracePt t="55933" x="1044575" y="3416300"/>
          <p14:tracePt t="55941" x="960438" y="3441700"/>
          <p14:tracePt t="55951" x="884238" y="3459163"/>
          <p14:tracePt t="55966" x="823913" y="3467100"/>
          <p14:tracePt t="55971" x="773113" y="3502025"/>
          <p14:tracePt t="55982" x="722313" y="3517900"/>
          <p14:tracePt t="55991" x="661988" y="3552825"/>
          <p14:tracePt t="56002" x="620713" y="3586163"/>
          <p14:tracePt t="56016" x="585788" y="3629025"/>
          <p14:tracePt t="56022" x="560388" y="3654425"/>
          <p14:tracePt t="56034" x="517525" y="3705225"/>
          <p14:tracePt t="56042" x="476250" y="3763963"/>
          <p14:tracePt t="56052" x="433388" y="3832225"/>
          <p14:tracePt t="56067" x="390525" y="3892550"/>
          <p14:tracePt t="56072" x="357188" y="3968750"/>
          <p14:tracePt t="56083" x="322263" y="4044950"/>
          <p14:tracePt t="56094" x="296863" y="4121150"/>
          <p14:tracePt t="56103" x="263525" y="4214813"/>
          <p14:tracePt t="56116" x="238125" y="4275138"/>
          <p14:tracePt t="56123" x="220663" y="4325938"/>
          <p14:tracePt t="56134" x="212725" y="4384675"/>
          <p14:tracePt t="56149" x="203200" y="4410075"/>
          <p14:tracePt t="56154" x="195263" y="4445000"/>
          <p14:tracePt t="56166" x="195263" y="4503738"/>
          <p14:tracePt t="56174" x="195263" y="4564063"/>
          <p14:tracePt t="56184" x="195263" y="4622800"/>
          <p14:tracePt t="56198" x="195263" y="4673600"/>
          <p14:tracePt t="56205" x="195263" y="4749800"/>
          <p14:tracePt t="56217" x="195263" y="4852988"/>
          <p14:tracePt t="56226" x="230188" y="4954588"/>
          <p14:tracePt t="56235" x="263525" y="5030788"/>
          <p14:tracePt t="56248" x="306388" y="5116513"/>
          <p14:tracePt t="56257" x="347663" y="5183188"/>
          <p14:tracePt t="56267" x="400050" y="5260975"/>
          <p14:tracePt t="56276" x="441325" y="5319713"/>
          <p14:tracePt t="56286" x="492125" y="5380038"/>
          <p14:tracePt t="56298" x="552450" y="5430838"/>
          <p14:tracePt t="56306" x="646113" y="5497513"/>
          <p14:tracePt t="56317" x="722313" y="5557838"/>
          <p14:tracePt t="56330" x="815975" y="5608638"/>
          <p14:tracePt t="56338" x="909638" y="5668963"/>
          <p14:tracePt t="56350" x="1003300" y="5710238"/>
          <p14:tracePt t="56358" x="1062038" y="5745163"/>
          <p14:tracePt t="56370" x="1181100" y="5778500"/>
          <p14:tracePt t="56382" x="1257300" y="5821363"/>
          <p14:tracePt t="56389" x="1368425" y="5854700"/>
          <p14:tracePt t="56402" x="1444625" y="5880100"/>
          <p14:tracePt t="56409" x="1554163" y="5889625"/>
          <p14:tracePt t="56419" x="1647825" y="5915025"/>
          <p14:tracePt t="56433" x="1733550" y="5915025"/>
          <p14:tracePt t="56439" x="1835150" y="5922963"/>
          <p14:tracePt t="56451" x="1928813" y="5922963"/>
          <p14:tracePt t="56464" x="2055813" y="5922963"/>
          <p14:tracePt t="56470" x="2141538" y="5922963"/>
          <p14:tracePt t="56483" x="2260600" y="5922963"/>
          <p14:tracePt t="56491" x="2352675" y="5922963"/>
          <p14:tracePt t="56500" x="2438400" y="5922963"/>
          <p14:tracePt t="56513" x="2524125" y="5922963"/>
          <p14:tracePt t="56521" x="2641600" y="5915025"/>
          <p14:tracePt t="56531" x="2727325" y="5889625"/>
          <p14:tracePt t="56541" x="2846388" y="5880100"/>
          <p14:tracePt t="56553" x="2940050" y="5864225"/>
          <p14:tracePt t="56564" x="3041650" y="5854700"/>
          <p14:tracePt t="56572" x="3160713" y="5829300"/>
          <p14:tracePt t="56584" x="3244850" y="5821363"/>
          <p14:tracePt t="56593" x="3373438" y="5813425"/>
          <p14:tracePt t="56603" x="3457575" y="5788025"/>
          <p14:tracePt t="56616" x="3602038" y="5778500"/>
          <p14:tracePt t="56622" x="3721100" y="5753100"/>
          <p14:tracePt t="56633" x="3814763" y="5745163"/>
          <p14:tracePt t="56645" x="3916363" y="5719763"/>
          <p14:tracePt t="56653" x="4044950" y="5710238"/>
          <p14:tracePt t="56667" x="4162425" y="5684838"/>
          <p14:tracePt t="56673" x="4265613" y="5659438"/>
          <p14:tracePt t="56683" x="4367213" y="5641975"/>
          <p14:tracePt t="56697" x="4476750" y="5626100"/>
          <p14:tracePt t="56704" x="4579938" y="5608638"/>
          <p14:tracePt t="56716" x="4681538" y="5591175"/>
          <p14:tracePt t="56724" x="4783138" y="5557838"/>
          <p14:tracePt t="56735" x="4902200" y="5524500"/>
          <p14:tracePt t="56748" x="4987925" y="5489575"/>
          <p14:tracePt t="56755" x="5089525" y="5456238"/>
          <p14:tracePt t="56766" x="5199063" y="5395913"/>
          <p14:tracePt t="56775" x="5302250" y="5353050"/>
          <p14:tracePt t="56786" x="5403850" y="5311775"/>
          <p14:tracePt t="56799" x="5480050" y="5276850"/>
          <p14:tracePt t="56806" x="5573713" y="5243513"/>
          <p14:tracePt t="56816" x="5641975" y="5208588"/>
          <p14:tracePt t="56831" x="5708650" y="5192713"/>
          <p14:tracePt t="56836" x="5768975" y="5167313"/>
          <p14:tracePt t="56849" x="5819775" y="5141913"/>
          <p14:tracePt t="56856" x="5880100" y="5124450"/>
          <p14:tracePt t="56877" x="5921375" y="5106988"/>
          <p14:tracePt t="56880" x="5956300" y="5091113"/>
          <p14:tracePt t="56888" x="5981700" y="5073650"/>
          <p14:tracePt t="56901" x="6007100" y="5064125"/>
          <p14:tracePt t="56908" x="6024563" y="5056188"/>
          <p14:tracePt t="56918" x="6040438" y="5048250"/>
          <p14:tracePt t="56931" x="6040438" y="5038725"/>
          <p14:tracePt t="56939" x="6049963" y="5022850"/>
          <p14:tracePt t="56951" x="6065838" y="5022850"/>
          <p14:tracePt t="56959" x="6065838" y="5013325"/>
          <p14:tracePt t="56969" x="6083300" y="4987925"/>
          <p14:tracePt t="56981" x="6091238" y="4962525"/>
          <p14:tracePt t="56989" x="6108700" y="4937125"/>
          <p14:tracePt t="57000" x="6126163" y="4903788"/>
          <p14:tracePt t="57014" x="6134100" y="4868863"/>
          <p14:tracePt t="57020" x="6151563" y="4843463"/>
          <p14:tracePt t="57032" x="6167438" y="4810125"/>
          <p14:tracePt t="57040" x="6176963" y="4775200"/>
          <p14:tracePt t="57050" x="6184900" y="4759325"/>
          <p14:tracePt t="57064" x="6194425" y="4733925"/>
          <p14:tracePt t="57071" x="6202363" y="4699000"/>
          <p14:tracePt t="57083" x="6219825" y="4648200"/>
          <p14:tracePt t="57092" x="6227763" y="4605338"/>
          <p14:tracePt t="57101" x="6227763" y="4538663"/>
          <p14:tracePt t="57113" x="6235700" y="4478338"/>
          <p14:tracePt t="57122" x="6235700" y="4419600"/>
          <p14:tracePt t="57133" x="6235700" y="4376738"/>
          <p14:tracePt t="57142" x="6235700" y="4333875"/>
          <p14:tracePt t="57153" x="6235700" y="4300538"/>
          <p14:tracePt t="57165" x="6235700" y="4265613"/>
          <p14:tracePt t="57172" x="6235700" y="4232275"/>
          <p14:tracePt t="57183" x="6235700" y="4189413"/>
          <p14:tracePt t="57197" x="6235700" y="4164013"/>
          <p14:tracePt t="57203" x="6235700" y="4130675"/>
          <p14:tracePt t="57215" x="6235700" y="4087813"/>
          <p14:tracePt t="57223" x="6219825" y="4052888"/>
          <p14:tracePt t="57235" x="6210300" y="4002088"/>
          <p14:tracePt t="57249" x="6202363" y="3976688"/>
          <p14:tracePt t="57254" x="6194425" y="3960813"/>
          <p14:tracePt t="57268" x="6184900" y="3935413"/>
          <p14:tracePt t="57275" x="6184900" y="3917950"/>
          <p14:tracePt t="57285" x="6176963" y="3908425"/>
          <p14:tracePt t="57297" x="6167438" y="3892550"/>
          <p14:tracePt t="57305" x="6159500" y="3875088"/>
          <p14:tracePt t="57317" x="6151563" y="3857625"/>
          <p14:tracePt t="57336" x="6151563" y="3841750"/>
          <p14:tracePt t="57350" x="6142038" y="3832225"/>
          <p14:tracePt t="57357" x="6134100" y="3824288"/>
          <p14:tracePt t="57368" x="6134100" y="3816350"/>
          <p14:tracePt t="57383" x="6126163" y="3806825"/>
          <p14:tracePt t="57387" x="6126163" y="3798888"/>
          <p14:tracePt t="57397" x="6126163" y="3790950"/>
          <p14:tracePt t="57419" x="6116638" y="3781425"/>
          <p14:tracePt t="57430" x="6116638" y="3773488"/>
          <p14:tracePt t="57437" x="6116638" y="3763963"/>
          <p14:tracePt t="57449" x="6108700" y="3763963"/>
          <p14:tracePt t="57489" x="6108700" y="3756025"/>
          <p14:tracePt t="57539" x="6108700" y="3748088"/>
          <p14:tracePt t="58885" x="6116638" y="3748088"/>
          <p14:tracePt t="58898" x="6126163" y="3748088"/>
          <p14:tracePt t="58904" x="6134100" y="3748088"/>
          <p14:tracePt t="58916" x="6142038" y="3748088"/>
          <p14:tracePt t="58925" x="6159500" y="3748088"/>
          <p14:tracePt t="58935" x="6176963" y="3748088"/>
          <p14:tracePt t="58955" x="6184900" y="3748088"/>
          <p14:tracePt t="58966" x="6194425" y="3756025"/>
          <p14:tracePt t="58977" x="6202363" y="3756025"/>
          <p14:tracePt t="58996" x="6210300" y="3756025"/>
          <p14:tracePt t="59018" x="6219825" y="3756025"/>
          <p14:tracePt t="59179" x="6202363" y="3756025"/>
          <p14:tracePt t="59189" x="6176963" y="3756025"/>
          <p14:tracePt t="59200" x="6134100" y="3756025"/>
          <p14:tracePt t="59213" x="6057900" y="3763963"/>
          <p14:tracePt t="59221" x="5997575" y="3763963"/>
          <p14:tracePt t="59232" x="5913438" y="3763963"/>
          <p14:tracePt t="59240" x="5845175" y="3763963"/>
          <p14:tracePt t="59250" x="5768975" y="3763963"/>
          <p14:tracePt t="59262" x="5700713" y="3763963"/>
          <p14:tracePt t="59271" x="5657850" y="3763963"/>
          <p14:tracePt t="59282" x="5624513" y="3763963"/>
          <p14:tracePt t="59291" x="5581650" y="3763963"/>
          <p14:tracePt t="59301" x="5565775" y="3763963"/>
          <p14:tracePt t="59314" x="5556250" y="3763963"/>
          <p14:tracePt t="59321" x="5548313" y="3763963"/>
          <p14:tracePt t="59333" x="5538788" y="3763963"/>
          <p14:tracePt t="59617" x="5522913" y="3763963"/>
          <p14:tracePt t="59628" x="5487988" y="3748088"/>
          <p14:tracePt t="59637" x="5411788" y="3730625"/>
          <p14:tracePt t="59649" x="5249863" y="3679825"/>
          <p14:tracePt t="59658" x="4851400" y="3603625"/>
          <p14:tracePt t="59668" x="4494213" y="3568700"/>
          <p14:tracePt t="59679" x="3967163" y="3527425"/>
          <p14:tracePt t="59689" x="3492500" y="3441700"/>
          <p14:tracePt t="59699" x="3100388" y="3390900"/>
          <p14:tracePt t="59712" x="2744788" y="3355975"/>
          <p14:tracePt t="59719" x="2471738" y="3322638"/>
          <p14:tracePt t="59729" x="2200275" y="3289300"/>
          <p14:tracePt t="59740" x="1954213" y="3263900"/>
          <p14:tracePt t="59749" x="1776413" y="3263900"/>
          <p14:tracePt t="59763" x="1528763" y="3228975"/>
          <p14:tracePt t="59770" x="1401763" y="3221038"/>
          <p14:tracePt t="59782" x="1265238" y="3221038"/>
          <p14:tracePt t="59790" x="1120775" y="3221038"/>
          <p14:tracePt t="59800" x="1011238" y="3221038"/>
          <p14:tracePt t="59814" x="925513" y="3221038"/>
          <p14:tracePt t="59822" x="849313" y="3221038"/>
          <p14:tracePt t="59832" x="806450" y="3228975"/>
          <p14:tracePt t="59842" x="755650" y="3238500"/>
          <p14:tracePt t="59852" x="714375" y="3246438"/>
          <p14:tracePt t="59865" x="688975" y="3246438"/>
          <p14:tracePt t="59881" x="654050" y="3254375"/>
          <p14:tracePt t="59884" x="646113" y="3263900"/>
          <p14:tracePt t="59897" x="620713" y="3271838"/>
          <p14:tracePt t="59904" x="595313" y="3289300"/>
          <p14:tracePt t="59917" x="560388" y="3305175"/>
          <p14:tracePt t="59923" x="534988" y="3314700"/>
          <p14:tracePt t="59936" x="517525" y="3322638"/>
          <p14:tracePt t="59948" x="501650" y="3340100"/>
          <p14:tracePt t="59954" x="484188" y="3365500"/>
          <p14:tracePt t="59967" x="441325" y="3441700"/>
          <p14:tracePt t="59975" x="407988" y="3535363"/>
          <p14:tracePt t="59986" x="347663" y="3662363"/>
          <p14:tracePt t="59997" x="314325" y="3781425"/>
          <p14:tracePt t="60006" x="280988" y="3900488"/>
          <p14:tracePt t="60017" x="263525" y="4002088"/>
          <p14:tracePt t="60026" x="246063" y="4095750"/>
          <p14:tracePt t="60035" x="238125" y="4171950"/>
          <p14:tracePt t="60049" x="238125" y="4214813"/>
          <p14:tracePt t="60056" x="238125" y="4257675"/>
          <p14:tracePt t="60068" x="238125" y="4316413"/>
          <p14:tracePt t="60081" x="263525" y="4419600"/>
          <p14:tracePt t="60086" x="288925" y="4513263"/>
          <p14:tracePt t="60099" x="314325" y="4572000"/>
          <p14:tracePt t="60107" x="347663" y="4648200"/>
          <p14:tracePt t="60117" x="390525" y="4708525"/>
          <p14:tracePt t="60133" x="433388" y="4775200"/>
          <p14:tracePt t="60136" x="476250" y="4827588"/>
          <p14:tracePt t="60151" x="501650" y="4852988"/>
          <p14:tracePt t="60158" x="527050" y="4886325"/>
          <p14:tracePt t="60168" x="569913" y="4929188"/>
          <p14:tracePt t="60181" x="603250" y="4962525"/>
          <p14:tracePt t="60188" x="654050" y="5005388"/>
          <p14:tracePt t="60199" x="688975" y="5030788"/>
          <p14:tracePt t="60208" x="755650" y="5064125"/>
          <p14:tracePt t="60219" x="815975" y="5099050"/>
          <p14:tracePt t="60231" x="909638" y="5132388"/>
          <p14:tracePt t="60238" x="985838" y="5149850"/>
          <p14:tracePt t="60249" x="1069975" y="5175250"/>
          <p14:tracePt t="60264" x="1173163" y="5208588"/>
          <p14:tracePt t="60269" x="1300163" y="5226050"/>
          <p14:tracePt t="60281" x="1401763" y="5260975"/>
          <p14:tracePt t="60289" x="1495425" y="5294313"/>
          <p14:tracePt t="60299" x="1597025" y="5319713"/>
          <p14:tracePt t="60311" x="1708150" y="5327650"/>
          <p14:tracePt t="60320" x="1809750" y="5353050"/>
          <p14:tracePt t="60333" x="1920875" y="5362575"/>
          <p14:tracePt t="60339" x="2098675" y="5380038"/>
          <p14:tracePt t="60350" x="2251075" y="5380038"/>
          <p14:tracePt t="60363" x="2446338" y="5380038"/>
          <p14:tracePt t="60371" x="2600325" y="5380038"/>
          <p14:tracePt t="60381" x="2727325" y="5380038"/>
          <p14:tracePt t="60391" x="2905125" y="5362575"/>
          <p14:tracePt t="60401" x="3049588" y="5327650"/>
          <p14:tracePt t="60414" x="3211513" y="5302250"/>
          <p14:tracePt t="60422" x="3355975" y="5268913"/>
          <p14:tracePt t="60432" x="3533775" y="5243513"/>
          <p14:tracePt t="60446" x="3703638" y="5200650"/>
          <p14:tracePt t="60452" x="3848100" y="5175250"/>
          <p14:tracePt t="60467" x="4027488" y="5132388"/>
          <p14:tracePt t="60473" x="4205288" y="5081588"/>
          <p14:tracePt t="60483" x="4332288" y="5048250"/>
          <p14:tracePt t="60497" x="4468813" y="4997450"/>
          <p14:tracePt t="60503" x="4554538" y="4987925"/>
          <p14:tracePt t="60515" x="4630738" y="4972050"/>
          <p14:tracePt t="60524" x="4689475" y="4954588"/>
          <p14:tracePt t="60534" x="4724400" y="4946650"/>
          <p14:tracePt t="60546" x="4749800" y="4946650"/>
          <p14:tracePt t="60554" x="4775200" y="4946650"/>
          <p14:tracePt t="60565" x="4800600" y="4937125"/>
          <p14:tracePt t="60575" x="4818063" y="4937125"/>
          <p14:tracePt t="60585" x="4843463" y="4919663"/>
          <p14:tracePt t="60596" x="4868863" y="4911725"/>
          <p14:tracePt t="60605" x="4894263" y="4903788"/>
          <p14:tracePt t="60616" x="4935538" y="4886325"/>
          <p14:tracePt t="60630" x="4978400" y="4878388"/>
          <p14:tracePt t="60635" x="5029200" y="4852988"/>
          <p14:tracePt t="60647" x="5054600" y="4852988"/>
          <p14:tracePt t="60658" x="5089525" y="4835525"/>
          <p14:tracePt t="60667" x="5132388" y="4810125"/>
          <p14:tracePt t="60680" x="5165725" y="4802188"/>
          <p14:tracePt t="60687" x="5216525" y="4775200"/>
          <p14:tracePt t="60698" x="5267325" y="4759325"/>
          <p14:tracePt t="60707" x="5318125" y="4733925"/>
          <p14:tracePt t="60717" x="5353050" y="4708525"/>
          <p14:tracePt t="60728" x="5429250" y="4691063"/>
          <p14:tracePt t="60737" x="5472113" y="4665663"/>
          <p14:tracePt t="60749" x="5505450" y="4657725"/>
          <p14:tracePt t="60759" x="5538788" y="4640263"/>
          <p14:tracePt t="60768" x="5573713" y="4622800"/>
          <p14:tracePt t="60778" x="5616575" y="4605338"/>
          <p14:tracePt t="60788" x="5632450" y="4589463"/>
          <p14:tracePt t="60801" x="5667375" y="4572000"/>
          <p14:tracePt t="60813" x="5692775" y="4546600"/>
          <p14:tracePt t="60819" x="5735638" y="4521200"/>
          <p14:tracePt t="60831" x="5768975" y="4486275"/>
          <p14:tracePt t="60839" x="5819775" y="4445000"/>
          <p14:tracePt t="60850" x="5845175" y="4419600"/>
          <p14:tracePt t="60862" x="5870575" y="4384675"/>
          <p14:tracePt t="60881" x="5888038" y="4359275"/>
          <p14:tracePt t="60883" x="5905500" y="4341813"/>
          <p14:tracePt t="60891" x="5913438" y="4325938"/>
          <p14:tracePt t="60912" x="5921375" y="4316413"/>
          <p14:tracePt t="60921" x="5930900" y="4308475"/>
          <p14:tracePt t="60941" x="5930900" y="4300538"/>
          <p14:tracePt t="61419" x="5938838" y="4291013"/>
          <p14:tracePt t="61431" x="5989638" y="4275138"/>
          <p14:tracePt t="61441" x="6065838" y="4232275"/>
          <p14:tracePt t="61450" x="6311900" y="4156075"/>
          <p14:tracePt t="61461" x="6686550" y="4062413"/>
          <p14:tracePt t="61470" x="7077075" y="3986213"/>
          <p14:tracePt t="61481" x="7502525" y="3925888"/>
          <p14:tracePt t="61491" x="7935913" y="3908425"/>
          <p14:tracePt t="61501" x="8351838" y="3875088"/>
          <p14:tracePt t="61513" x="8750300" y="3875088"/>
          <p14:tracePt t="61522" x="9074150" y="3875088"/>
          <p14:tracePt t="61532" x="9302750" y="3875088"/>
          <p14:tracePt t="61544" x="9482138" y="3875088"/>
          <p14:tracePt t="61552" x="9659938" y="3875088"/>
          <p14:tracePt t="61565" x="9847263" y="3892550"/>
          <p14:tracePt t="61573" x="9956800" y="3892550"/>
          <p14:tracePt t="61582" x="10042525" y="3892550"/>
          <p14:tracePt t="61598" x="10110788" y="3892550"/>
          <p14:tracePt t="61603" x="10169525" y="3892550"/>
          <p14:tracePt t="61614" x="10212388" y="3892550"/>
          <p14:tracePt t="61623" x="10237788" y="3892550"/>
          <p14:tracePt t="61633" x="10263188" y="3892550"/>
          <p14:tracePt t="61929" x="10245725" y="3892550"/>
          <p14:tracePt t="61939" x="10161588" y="3908425"/>
          <p14:tracePt t="61950" x="9915525" y="3943350"/>
          <p14:tracePt t="61962" x="9566275" y="3960813"/>
          <p14:tracePt t="61970" x="9150350" y="3994150"/>
          <p14:tracePt t="61981" x="8853488" y="4011613"/>
          <p14:tracePt t="61990" x="8496300" y="4044950"/>
          <p14:tracePt t="62001" x="8258175" y="4062413"/>
          <p14:tracePt t="62012" x="8070850" y="4087813"/>
          <p14:tracePt t="62021" x="7951788" y="4113213"/>
          <p14:tracePt t="62032" x="7875588" y="4121150"/>
          <p14:tracePt t="62043" x="7816850" y="4130675"/>
          <p14:tracePt t="62051" x="7773988" y="4156075"/>
          <p14:tracePt t="62065" x="7748588" y="4156075"/>
          <p14:tracePt t="62071" x="7723188" y="4156075"/>
          <p14:tracePt t="62082" x="7715250" y="4156075"/>
          <p14:tracePt t="62102" x="7705725" y="4164013"/>
          <p14:tracePt t="62114" x="7697788" y="4181475"/>
          <p14:tracePt t="62336" x="7688263" y="4181475"/>
          <p14:tracePt t="62347" x="7646988" y="4181475"/>
          <p14:tracePt t="62356" x="7553325" y="4197350"/>
          <p14:tracePt t="62367" x="7426325" y="4206875"/>
          <p14:tracePt t="62378" x="7315200" y="4214813"/>
          <p14:tracePt t="62387" x="7229475" y="4240213"/>
          <p14:tracePt t="62400" x="7145338" y="4240213"/>
          <p14:tracePt t="62412" x="7085013" y="4249738"/>
          <p14:tracePt t="62417" x="7059613" y="4249738"/>
          <p14:tracePt t="62430" x="7043738" y="4249738"/>
          <p14:tracePt t="62438" x="7034213" y="4249738"/>
          <p14:tracePt t="62449" x="7018338" y="4249738"/>
          <p14:tracePt t="62462" x="7008813" y="4249738"/>
          <p14:tracePt t="62499" x="7000875" y="4249738"/>
          <p14:tracePt t="62540" x="6992938" y="4249738"/>
          <p14:tracePt t="62673" x="7008813" y="4249738"/>
          <p14:tracePt t="62682" x="7043738" y="4249738"/>
          <p14:tracePt t="62694" x="7077075" y="4249738"/>
          <p14:tracePt t="62702" x="7119938" y="4257675"/>
          <p14:tracePt t="62714" x="7162800" y="4265613"/>
          <p14:tracePt t="62723" x="7221538" y="4265613"/>
          <p14:tracePt t="62733" x="7264400" y="4265613"/>
          <p14:tracePt t="62747" x="7297738" y="4275138"/>
          <p14:tracePt t="62753" x="7332663" y="4283075"/>
          <p14:tracePt t="62764" x="7366000" y="4291013"/>
          <p14:tracePt t="62776" x="7400925" y="4291013"/>
          <p14:tracePt t="62784" x="7416800" y="4300538"/>
          <p14:tracePt t="62798" x="7442200" y="4300538"/>
          <p14:tracePt t="62804" x="7467600" y="4300538"/>
          <p14:tracePt t="62815" x="7477125" y="4308475"/>
          <p14:tracePt t="62828" x="7493000" y="4308475"/>
          <p14:tracePt t="62835" x="7510463" y="4316413"/>
          <p14:tracePt t="62855" x="7518400" y="4325938"/>
          <p14:tracePt t="62866" x="7527925" y="4325938"/>
          <p14:tracePt t="62886" x="7535863" y="4325938"/>
          <p14:tracePt t="62947" x="7518400" y="4325938"/>
          <p14:tracePt t="62963" x="7485063" y="4325938"/>
          <p14:tracePt t="62969" x="7459663" y="4325938"/>
          <p14:tracePt t="62979" x="7391400" y="4341813"/>
          <p14:tracePt t="62988" x="7315200" y="4341813"/>
          <p14:tracePt t="62999" x="7229475" y="4341813"/>
          <p14:tracePt t="63014" x="7178675" y="4341813"/>
          <p14:tracePt t="63019" x="7145338" y="4341813"/>
          <p14:tracePt t="63030" x="7112000" y="4341813"/>
          <p14:tracePt t="63040" x="7085013" y="4341813"/>
          <p14:tracePt t="63049" x="7077075" y="4341813"/>
          <p14:tracePt t="63062" x="7069138" y="4341813"/>
          <p14:tracePt t="63072" x="7059613" y="4341813"/>
          <p14:tracePt t="63142" x="7102475" y="4341813"/>
          <p14:tracePt t="63152" x="7162800" y="4341813"/>
          <p14:tracePt t="63164" x="7239000" y="4351338"/>
          <p14:tracePt t="63171" x="7323138" y="4351338"/>
          <p14:tracePt t="63181" x="7408863" y="4351338"/>
          <p14:tracePt t="63197" x="7467600" y="4359275"/>
          <p14:tracePt t="63202" x="7527925" y="4376738"/>
          <p14:tracePt t="63214" x="7570788" y="4384675"/>
          <p14:tracePt t="63223" x="7604125" y="4394200"/>
          <p14:tracePt t="63233" x="7637463" y="4394200"/>
          <p14:tracePt t="63245" x="7662863" y="4402138"/>
          <p14:tracePt t="63265" x="7680325" y="4410075"/>
          <p14:tracePt t="63274" x="7697788" y="4410075"/>
          <p14:tracePt t="63314" x="7705725" y="4410075"/>
          <p14:tracePt t="65168" x="7697788" y="4410075"/>
          <p14:tracePt t="65179" x="7672388" y="4410075"/>
          <p14:tracePt t="65189" x="7612063" y="4410075"/>
          <p14:tracePt t="65199" x="7493000" y="4359275"/>
          <p14:tracePt t="65210" x="7323138" y="4283075"/>
          <p14:tracePt t="65218" x="7018338" y="4138613"/>
          <p14:tracePt t="65230" x="6618288" y="3900488"/>
          <p14:tracePt t="65239" x="6364288" y="3730625"/>
          <p14:tracePt t="65250" x="6032500" y="3459163"/>
          <p14:tracePt t="65263" x="5735638" y="3221038"/>
          <p14:tracePt t="65270" x="5591175" y="3059113"/>
          <p14:tracePt t="65280" x="5497513" y="2949575"/>
          <p14:tracePt t="65292" x="5386388" y="2820988"/>
          <p14:tracePt t="65300" x="5318125" y="2736850"/>
          <p14:tracePt t="65313" x="5276850" y="2668588"/>
          <p14:tracePt t="65321" x="5259388" y="2633663"/>
          <p14:tracePt t="65332" x="5241925" y="2617788"/>
          <p14:tracePt t="65345" x="5241925" y="2600325"/>
          <p14:tracePt t="65585" x="5224463" y="2592388"/>
          <p14:tracePt t="65597" x="5191125" y="2566988"/>
          <p14:tracePt t="65606" x="5122863" y="2506663"/>
          <p14:tracePt t="65615" x="5038725" y="2438400"/>
          <p14:tracePt t="65626" x="4927600" y="2354263"/>
          <p14:tracePt t="65636" x="4808538" y="2278063"/>
          <p14:tracePt t="65648" x="4689475" y="2192338"/>
          <p14:tracePt t="65659" x="4595813" y="2098675"/>
          <p14:tracePt t="65667" x="4503738" y="2014538"/>
          <p14:tracePt t="65678" x="4435475" y="1963738"/>
          <p14:tracePt t="65687" x="4384675" y="1911350"/>
          <p14:tracePt t="65697" x="4349750" y="1870075"/>
          <p14:tracePt t="65713" x="4332288" y="1852613"/>
          <p14:tracePt t="65717" x="4316413" y="1844675"/>
          <p14:tracePt t="65730" x="4298950" y="1827213"/>
          <p14:tracePt t="65738" x="4298950" y="1809750"/>
          <p14:tracePt t="65748" x="4298950" y="1801813"/>
          <p14:tracePt t="67468" x="4298950" y="1885950"/>
          <p14:tracePt t="67479" x="4298950" y="2005013"/>
          <p14:tracePt t="67489" x="4298950" y="2149475"/>
          <p14:tracePt t="67499" x="4273550" y="2311400"/>
          <p14:tracePt t="67511" x="4256088" y="2438400"/>
          <p14:tracePt t="67520" x="4222750" y="2582863"/>
          <p14:tracePt t="67531" x="4187825" y="2693988"/>
          <p14:tracePt t="67544" x="4111625" y="2871788"/>
          <p14:tracePt t="67550" x="4060825" y="2974975"/>
          <p14:tracePt t="67562" x="3992563" y="3041650"/>
          <p14:tracePt t="67572" x="3933825" y="3094038"/>
          <p14:tracePt t="67581" x="3822700" y="3160713"/>
          <p14:tracePt t="67598" x="3695700" y="3221038"/>
          <p14:tracePt t="67602" x="3533775" y="3246438"/>
          <p14:tracePt t="67612" x="3355975" y="3246438"/>
          <p14:tracePt t="67623" x="3186113" y="3246438"/>
          <p14:tracePt t="67632" x="2990850" y="3211513"/>
          <p14:tracePt t="67643" x="2701925" y="3144838"/>
          <p14:tracePt t="67652" x="2481263" y="3101975"/>
          <p14:tracePt t="67665" x="2311400" y="3067050"/>
          <p14:tracePt t="67679" x="2166938" y="3025775"/>
          <p14:tracePt t="67683" x="2065338" y="2990850"/>
          <p14:tracePt t="67695" x="1936750" y="2982913"/>
          <p14:tracePt t="67704" x="1835150" y="2974975"/>
          <p14:tracePt t="67713" x="1749425" y="2974975"/>
          <p14:tracePt t="67730" x="1665288" y="2974975"/>
          <p14:tracePt t="67734" x="1589088" y="2974975"/>
          <p14:tracePt t="67746" x="1538288" y="3000375"/>
          <p14:tracePt t="67755" x="1477963" y="3033713"/>
          <p14:tracePt t="67765" x="1427163" y="3076575"/>
          <p14:tracePt t="67777" x="1358900" y="3127375"/>
          <p14:tracePt t="67785" x="1290638" y="3221038"/>
          <p14:tracePt t="67796" x="1206500" y="3340100"/>
          <p14:tracePt t="67806" x="1130300" y="3517900"/>
          <p14:tracePt t="67816" x="1028700" y="3806825"/>
          <p14:tracePt t="67827" x="909638" y="4079875"/>
          <p14:tracePt t="67835" x="823913" y="4368800"/>
          <p14:tracePt t="67847" x="739775" y="4657725"/>
          <p14:tracePt t="67860" x="688975" y="4911725"/>
          <p14:tracePt t="67866" x="654050" y="5243513"/>
          <p14:tracePt t="67878" x="636588" y="5481638"/>
          <p14:tracePt t="67887" x="636588" y="5634038"/>
          <p14:tracePt t="67898" x="654050" y="5838825"/>
          <p14:tracePt t="67910" x="679450" y="5965825"/>
          <p14:tracePt t="67917" x="765175" y="6135688"/>
          <p14:tracePt t="67929" x="831850" y="6280150"/>
          <p14:tracePt t="67937" x="935038" y="6381750"/>
          <p14:tracePt t="67948" x="1028700" y="6510338"/>
          <p14:tracePt t="67960" x="1189038" y="6654800"/>
          <p14:tracePt t="67968" x="1376363" y="6824663"/>
          <p14:tracePt t="68142" x="4638675" y="6764338"/>
          <p14:tracePt t="68151" x="4732338" y="6662738"/>
          <p14:tracePt t="68162" x="4818063" y="6551613"/>
          <p14:tracePt t="68172" x="4859338" y="6500813"/>
          <p14:tracePt t="68181" x="4927600" y="6424613"/>
          <p14:tracePt t="68195" x="4978400" y="6348413"/>
          <p14:tracePt t="68204" x="5029200" y="6254750"/>
          <p14:tracePt t="68215" x="5054600" y="6178550"/>
          <p14:tracePt t="68228" x="5106988" y="6067425"/>
          <p14:tracePt t="68233" x="5157788" y="5932488"/>
          <p14:tracePt t="68245" x="5191125" y="5803900"/>
          <p14:tracePt t="68253" x="5224463" y="5659438"/>
          <p14:tracePt t="68264" x="5267325" y="5472113"/>
          <p14:tracePt t="68276" x="5276850" y="5345113"/>
          <p14:tracePt t="68283" x="5276850" y="5235575"/>
          <p14:tracePt t="68295" x="5276850" y="5081588"/>
          <p14:tracePt t="68304" x="5276850" y="4997450"/>
          <p14:tracePt t="68314" x="5276850" y="4886325"/>
          <p14:tracePt t="68328" x="5276850" y="4784725"/>
          <p14:tracePt t="68335" x="5276850" y="4683125"/>
          <p14:tracePt t="68346" x="5276850" y="4572000"/>
          <p14:tracePt t="68354" x="5259388" y="4452938"/>
          <p14:tracePt t="68365" x="5233988" y="4300538"/>
          <p14:tracePt t="68376" x="5224463" y="4138613"/>
          <p14:tracePt t="68385" x="5199063" y="4044950"/>
          <p14:tracePt t="68397" x="5191125" y="3951288"/>
          <p14:tracePt t="68407" x="5191125" y="3908425"/>
          <p14:tracePt t="68416" x="5183188" y="3875088"/>
          <p14:tracePt t="68431" x="5183188" y="3857625"/>
          <p14:tracePt t="68436" x="5183188" y="3841750"/>
          <p14:tracePt t="68450" x="5183188" y="3824288"/>
          <p14:tracePt t="68466" x="5183188" y="3816350"/>
          <p14:tracePt t="68487" x="5183188" y="3806825"/>
          <p14:tracePt t="68691" x="5208588" y="3806825"/>
          <p14:tracePt t="68701" x="5343525" y="3781425"/>
          <p14:tracePt t="68712" x="5565775" y="3722688"/>
          <p14:tracePt t="68722" x="6075363" y="3619500"/>
          <p14:tracePt t="68732" x="6661150" y="3578225"/>
          <p14:tracePt t="68748" x="7162800" y="3517900"/>
          <p14:tracePt t="68752" x="7781925" y="3416300"/>
          <p14:tracePt t="68763" x="8377238" y="3279775"/>
          <p14:tracePt t="68777" x="9023350" y="3221038"/>
          <p14:tracePt t="68783" x="9439275" y="3186113"/>
          <p14:tracePt t="68795" x="9753600" y="3186113"/>
          <p14:tracePt t="68803" x="10017125" y="3186113"/>
          <p14:tracePt t="68814" x="10179050" y="3195638"/>
          <p14:tracePt t="68828" x="10306050" y="3238500"/>
          <p14:tracePt t="68834" x="10425113" y="3297238"/>
          <p14:tracePt t="68846" x="10544175" y="3348038"/>
          <p14:tracePt t="68854" x="10602913" y="3382963"/>
          <p14:tracePt t="68867" x="10663238" y="3408363"/>
          <p14:tracePt t="68877" x="10704513" y="3433763"/>
          <p14:tracePt t="68892" x="10721975" y="3441700"/>
          <p14:tracePt t="68896" x="10739438" y="3449638"/>
          <p14:tracePt t="68905" x="10756900" y="3449638"/>
          <p14:tracePt t="68915" x="10764838" y="3449638"/>
          <p14:tracePt t="68927" x="10772775" y="3459163"/>
          <p14:tracePt t="68935" x="10782300" y="3467100"/>
          <p14:tracePt t="68946" x="10790238" y="3467100"/>
          <p14:tracePt t="68978" x="10807700" y="3467100"/>
          <p14:tracePt t="68986" x="10815638" y="3467100"/>
          <p14:tracePt t="69009" x="10823575" y="3467100"/>
          <p14:tracePt t="69017" x="10833100" y="3467100"/>
          <p14:tracePt t="69047" x="10841038" y="3467100"/>
          <p14:tracePt t="69088" x="10848975" y="3467100"/>
          <p14:tracePt t="69141" x="10841038" y="3467100"/>
          <p14:tracePt t="69149" x="10807700" y="3459163"/>
          <p14:tracePt t="69161" x="10747375" y="3449638"/>
          <p14:tracePt t="69170" x="10645775" y="3424238"/>
          <p14:tracePt t="69180" x="10467975" y="3382963"/>
          <p14:tracePt t="69193" x="10271125" y="3355975"/>
          <p14:tracePt t="69200" x="10009188" y="3340100"/>
          <p14:tracePt t="69214" x="9652000" y="3322638"/>
          <p14:tracePt t="69222" x="9277350" y="3305175"/>
          <p14:tracePt t="69235" x="9031288" y="3279775"/>
          <p14:tracePt t="69243" x="8818563" y="3263900"/>
          <p14:tracePt t="69251" x="8605838" y="3246438"/>
          <p14:tracePt t="69263" x="8394700" y="3238500"/>
          <p14:tracePt t="69272" x="8240713" y="3238500"/>
          <p14:tracePt t="69281" x="8105775" y="3238500"/>
          <p14:tracePt t="69297" x="8004175" y="3238500"/>
          <p14:tracePt t="69304" x="7900988" y="3238500"/>
          <p14:tracePt t="69313" x="7816850" y="3238500"/>
          <p14:tracePt t="69328" x="7756525" y="3254375"/>
          <p14:tracePt t="69333" x="7697788" y="3289300"/>
          <p14:tracePt t="69345" x="7646988" y="3305175"/>
          <p14:tracePt t="69353" x="7604125" y="3348038"/>
          <p14:tracePt t="69363" x="7570788" y="3373438"/>
          <p14:tracePt t="69380" x="7527925" y="3416300"/>
          <p14:tracePt t="69384" x="7477125" y="3492500"/>
          <p14:tracePt t="69396" x="7434263" y="3568700"/>
          <p14:tracePt t="69404" x="7366000" y="3662363"/>
          <p14:tracePt t="69414" x="7289800" y="3790950"/>
          <p14:tracePt t="69426" x="7229475" y="3908425"/>
          <p14:tracePt t="69435" x="7162800" y="4027488"/>
          <p14:tracePt t="69446" x="7102475" y="4164013"/>
          <p14:tracePt t="69457" x="7051675" y="4249738"/>
          <p14:tracePt t="69465" x="7018338" y="4351338"/>
          <p14:tracePt t="69478" x="7000875" y="4452938"/>
          <p14:tracePt t="69485" x="6967538" y="4564063"/>
          <p14:tracePt t="69496" x="6950075" y="4657725"/>
          <p14:tracePt t="69509" x="6950075" y="4741863"/>
          <p14:tracePt t="69516" x="6950075" y="4827588"/>
          <p14:tracePt t="69528" x="6950075" y="4903788"/>
          <p14:tracePt t="69536" x="6950075" y="4987925"/>
          <p14:tracePt t="69546" x="6950075" y="5056188"/>
          <p14:tracePt t="69559" x="6950075" y="5132388"/>
          <p14:tracePt t="69567" x="6958013" y="5200650"/>
          <p14:tracePt t="69578" x="6975475" y="5251450"/>
          <p14:tracePt t="69587" x="6992938" y="5311775"/>
          <p14:tracePt t="69598" x="7008813" y="5362575"/>
          <p14:tracePt t="69610" x="7026275" y="5395913"/>
          <p14:tracePt t="69618" x="7059613" y="5430838"/>
          <p14:tracePt t="69629" x="7077075" y="5464175"/>
          <p14:tracePt t="69638" x="7119938" y="5514975"/>
          <p14:tracePt t="69648" x="7137400" y="5549900"/>
          <p14:tracePt t="69663" x="7170738" y="5591175"/>
          <p14:tracePt t="69669" x="7188200" y="5626100"/>
          <p14:tracePt t="69679" x="7229475" y="5651500"/>
          <p14:tracePt t="69697" x="7289800" y="5694363"/>
          <p14:tracePt t="69700" x="7366000" y="5727700"/>
          <p14:tracePt t="69712" x="7467600" y="5761038"/>
          <p14:tracePt t="69721" x="7570788" y="5788025"/>
          <p14:tracePt t="69731" x="7688263" y="5813425"/>
          <p14:tracePt t="69745" x="7816850" y="5813425"/>
          <p14:tracePt t="69750" x="8012113" y="5821363"/>
          <p14:tracePt t="69762" x="8240713" y="5821363"/>
          <p14:tracePt t="69770" x="8420100" y="5821363"/>
          <p14:tracePt t="69781" x="8691563" y="5795963"/>
          <p14:tracePt t="69795" x="8886825" y="5753100"/>
          <p14:tracePt t="69800" x="9142413" y="5710238"/>
          <p14:tracePt t="69812" x="9363075" y="5668963"/>
          <p14:tracePt t="69822" x="9652000" y="5600700"/>
          <p14:tracePt t="69831" x="9923463" y="5549900"/>
          <p14:tracePt t="69843" x="10204450" y="5497513"/>
          <p14:tracePt t="69851" x="10399713" y="5456238"/>
          <p14:tracePt t="69863" x="10602913" y="5395913"/>
          <p14:tracePt t="69876" x="10858500" y="5353050"/>
          <p14:tracePt t="69894" x="11044238" y="5327650"/>
          <p14:tracePt t="69895" x="11188700" y="5286375"/>
          <p14:tracePt t="69902" x="11291888" y="5268913"/>
          <p14:tracePt t="69913" x="11393488" y="5243513"/>
          <p14:tracePt t="69924" x="11512550" y="5208588"/>
          <p14:tracePt t="69933" x="11614150" y="5167313"/>
          <p14:tracePt t="69946" x="11715750" y="5124450"/>
          <p14:tracePt t="69954" x="11809413" y="5099050"/>
          <p14:tracePt t="69964" x="11895138" y="5048250"/>
          <p14:tracePt t="69976" x="11971338" y="5005388"/>
          <p14:tracePt t="69984" x="12022138" y="4979988"/>
          <p14:tracePt t="69998" x="12055475" y="4946650"/>
          <p14:tracePt t="70008" x="12080875" y="4919663"/>
          <p14:tracePt t="70016" x="12115800" y="4878388"/>
          <p14:tracePt t="70028" x="12149138" y="4802188"/>
          <p14:tracePt t="70035" x="12184063" y="4699000"/>
          <p14:tracePt t="70086" x="12166600" y="4164013"/>
          <p14:tracePt t="70096" x="12141200" y="4095750"/>
          <p14:tracePt t="70111" x="12115800" y="4019550"/>
          <p14:tracePt t="70117" x="12080875" y="3951288"/>
          <p14:tracePt t="70128" x="12030075" y="3892550"/>
          <p14:tracePt t="70137" x="11979275" y="3816350"/>
          <p14:tracePt t="70147" x="11920538" y="3756025"/>
          <p14:tracePt t="70161" x="11834813" y="3687763"/>
          <p14:tracePt t="70167" x="11750675" y="3619500"/>
          <p14:tracePt t="70179" x="11657013" y="3560763"/>
          <p14:tracePt t="70190" x="11520488" y="3492500"/>
          <p14:tracePt t="70198" x="11368088" y="3424238"/>
          <p14:tracePt t="70211" x="11172825" y="3340100"/>
          <p14:tracePt t="70219" x="11028363" y="3289300"/>
          <p14:tracePt t="70233" x="10866438" y="3221038"/>
          <p14:tracePt t="70248" x="10714038" y="3170238"/>
          <p14:tracePt t="70250" x="10518775" y="3109913"/>
          <p14:tracePt t="70263" x="10399713" y="3067050"/>
          <p14:tracePt t="70269" x="10298113" y="3033713"/>
          <p14:tracePt t="70279" x="10194925" y="3000375"/>
          <p14:tracePt t="70292" x="10126663" y="2982913"/>
          <p14:tracePt t="70301" x="10067925" y="2957513"/>
          <p14:tracePt t="70311" x="10034588" y="2940050"/>
          <p14:tracePt t="70320" x="10009188" y="2932113"/>
          <p14:tracePt t="70331" x="9999663" y="2922588"/>
          <p14:tracePt t="70344" x="9983788" y="2922588"/>
          <p14:tracePt t="70352" x="9974263" y="2922588"/>
          <p14:tracePt t="70372" x="9974263" y="2914650"/>
          <p14:tracePt t="70403" x="9966325" y="29067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/>
              <p:nvPr/>
            </p:nvSpPr>
            <p:spPr>
              <a:xfrm>
                <a:off x="-552388" y="307017"/>
                <a:ext cx="4676312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FE63D4-567B-4EEA-960A-00FCB031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2388" y="307017"/>
                <a:ext cx="4676312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/>
              <p:nvPr/>
            </p:nvSpPr>
            <p:spPr>
              <a:xfrm>
                <a:off x="3535918" y="319536"/>
                <a:ext cx="1012055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2D7194-BE32-4062-9EA6-9D7E66ED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918" y="319536"/>
                <a:ext cx="1012055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E42C04-B196-43C4-BCA2-E337CB66F3E3}"/>
                  </a:ext>
                </a:extLst>
              </p:cNvPr>
              <p:cNvSpPr txBox="1"/>
              <p:nvPr/>
            </p:nvSpPr>
            <p:spPr>
              <a:xfrm>
                <a:off x="4737153" y="683308"/>
                <a:ext cx="101205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E42C04-B196-43C4-BCA2-E337CB66F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53" y="683308"/>
                <a:ext cx="101205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A4188C5-64B3-4F83-830D-D8F3D3B5C856}"/>
              </a:ext>
            </a:extLst>
          </p:cNvPr>
          <p:cNvGrpSpPr/>
          <p:nvPr/>
        </p:nvGrpSpPr>
        <p:grpSpPr>
          <a:xfrm>
            <a:off x="934375" y="3824570"/>
            <a:ext cx="2958114" cy="1351894"/>
            <a:chOff x="179773" y="3824570"/>
            <a:chExt cx="2958114" cy="13518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DCCA44-D5CB-4F65-91B4-7C458BBFAB14}"/>
                </a:ext>
              </a:extLst>
            </p:cNvPr>
            <p:cNvSpPr/>
            <p:nvPr/>
          </p:nvSpPr>
          <p:spPr>
            <a:xfrm>
              <a:off x="179773" y="3824571"/>
              <a:ext cx="986038" cy="135189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3D11D-7D7D-41E7-873D-41C8EDFBDCA0}"/>
                </a:ext>
              </a:extLst>
            </p:cNvPr>
            <p:cNvSpPr/>
            <p:nvPr/>
          </p:nvSpPr>
          <p:spPr>
            <a:xfrm>
              <a:off x="1165811" y="3824570"/>
              <a:ext cx="986038" cy="135189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C720B8-A4BB-42CB-A0DD-71A822AB73D7}"/>
                </a:ext>
              </a:extLst>
            </p:cNvPr>
            <p:cNvSpPr/>
            <p:nvPr/>
          </p:nvSpPr>
          <p:spPr>
            <a:xfrm>
              <a:off x="2151849" y="3824570"/>
              <a:ext cx="986038" cy="135189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B38B70-AA8B-4124-9064-C0B109EBD5C5}"/>
              </a:ext>
            </a:extLst>
          </p:cNvPr>
          <p:cNvGrpSpPr/>
          <p:nvPr/>
        </p:nvGrpSpPr>
        <p:grpSpPr>
          <a:xfrm>
            <a:off x="4737153" y="3824570"/>
            <a:ext cx="2958114" cy="1351895"/>
            <a:chOff x="4345249" y="3824569"/>
            <a:chExt cx="2958114" cy="13518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2957DD-7DB8-47F0-992D-7366732AA086}"/>
                </a:ext>
              </a:extLst>
            </p:cNvPr>
            <p:cNvSpPr/>
            <p:nvPr/>
          </p:nvSpPr>
          <p:spPr>
            <a:xfrm>
              <a:off x="4345249" y="3824569"/>
              <a:ext cx="986038" cy="135189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3E6198-07FA-4492-8683-769F48AE03F7}"/>
                </a:ext>
              </a:extLst>
            </p:cNvPr>
            <p:cNvGrpSpPr/>
            <p:nvPr/>
          </p:nvGrpSpPr>
          <p:grpSpPr>
            <a:xfrm>
              <a:off x="5331287" y="3824570"/>
              <a:ext cx="1972076" cy="1351894"/>
              <a:chOff x="559293" y="3701987"/>
              <a:chExt cx="2024110" cy="14825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25880C-5FF3-4793-96D4-FBEDD4373AD7}"/>
                  </a:ext>
                </a:extLst>
              </p:cNvPr>
              <p:cNvSpPr/>
              <p:nvPr/>
            </p:nvSpPr>
            <p:spPr>
              <a:xfrm>
                <a:off x="559293" y="3701988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9D2F0B-84B6-457C-B2EC-14FC2FEE62D5}"/>
                  </a:ext>
                </a:extLst>
              </p:cNvPr>
              <p:cNvSpPr/>
              <p:nvPr/>
            </p:nvSpPr>
            <p:spPr>
              <a:xfrm>
                <a:off x="1571348" y="3701987"/>
                <a:ext cx="1012055" cy="148257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5EE486-A0F3-4173-BE22-3B326BE1431E}"/>
                  </a:ext>
                </a:extLst>
              </p14:cNvPr>
              <p14:cNvContentPartPr/>
              <p14:nvPr/>
            </p14:nvContentPartPr>
            <p14:xfrm>
              <a:off x="540993" y="68330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5EE486-A0F3-4173-BE22-3B326BE143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8353" y="305308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7AF66E-83B4-44C7-A2A9-F8253A926BD3}"/>
                  </a:ext>
                </a:extLst>
              </p14:cNvPr>
              <p14:cNvContentPartPr/>
              <p14:nvPr/>
            </p14:nvContentPartPr>
            <p14:xfrm>
              <a:off x="656553" y="58538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7AF66E-83B4-44C7-A2A9-F8253A926B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3553" y="207748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56D4AC-7BA2-408D-8D09-C721728CFCDE}"/>
              </a:ext>
            </a:extLst>
          </p:cNvPr>
          <p:cNvGrpSpPr/>
          <p:nvPr/>
        </p:nvGrpSpPr>
        <p:grpSpPr>
          <a:xfrm>
            <a:off x="1122033" y="3959308"/>
            <a:ext cx="1534320" cy="788040"/>
            <a:chOff x="1122033" y="3959308"/>
            <a:chExt cx="1534320" cy="788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49C2BF-AB0A-4EAA-B7F5-55A51E305F32}"/>
                    </a:ext>
                  </a:extLst>
                </p14:cNvPr>
                <p14:cNvContentPartPr/>
                <p14:nvPr/>
              </p14:nvContentPartPr>
              <p14:xfrm>
                <a:off x="1122033" y="3959308"/>
                <a:ext cx="671400" cy="788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49C2BF-AB0A-4EAA-B7F5-55A51E305F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033" y="3581308"/>
                  <a:ext cx="797040" cy="15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A7AE17-CAF0-4E1D-93C1-882A9D545D2B}"/>
                    </a:ext>
                  </a:extLst>
                </p14:cNvPr>
                <p14:cNvContentPartPr/>
                <p14:nvPr/>
              </p14:nvContentPartPr>
              <p14:xfrm>
                <a:off x="2158833" y="4065868"/>
                <a:ext cx="497520" cy="631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A7AE17-CAF0-4E1D-93C1-882A9D545D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6193" y="3687868"/>
                  <a:ext cx="623160" cy="138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B87E65-BFE6-4CDA-B676-F7EE1AEB5823}"/>
                  </a:ext>
                </a:extLst>
              </p14:cNvPr>
              <p14:cNvContentPartPr/>
              <p14:nvPr/>
            </p14:nvContentPartPr>
            <p14:xfrm>
              <a:off x="3088353" y="3923668"/>
              <a:ext cx="464040" cy="947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B87E65-BFE6-4CDA-B676-F7EE1AEB58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5353" y="3545668"/>
                <a:ext cx="58968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62812F-178B-459C-9406-13C8EE07A579}"/>
                  </a:ext>
                </a:extLst>
              </p14:cNvPr>
              <p14:cNvContentPartPr/>
              <p14:nvPr/>
            </p14:nvContentPartPr>
            <p14:xfrm>
              <a:off x="4959273" y="4071268"/>
              <a:ext cx="496080" cy="7722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62812F-178B-459C-9406-13C8EE07A5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96273" y="3693628"/>
                <a:ext cx="621720" cy="152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BE182AA-4264-4A7B-AA9D-9919B474287F}"/>
              </a:ext>
            </a:extLst>
          </p:cNvPr>
          <p:cNvGrpSpPr/>
          <p:nvPr/>
        </p:nvGrpSpPr>
        <p:grpSpPr>
          <a:xfrm>
            <a:off x="5913993" y="4083508"/>
            <a:ext cx="1597680" cy="721800"/>
            <a:chOff x="5913993" y="4083508"/>
            <a:chExt cx="1597680" cy="721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FBAED7-5B40-4C6D-96DE-A91FD476E699}"/>
                    </a:ext>
                  </a:extLst>
                </p14:cNvPr>
                <p14:cNvContentPartPr/>
                <p14:nvPr/>
              </p14:nvContentPartPr>
              <p14:xfrm>
                <a:off x="5913993" y="4109788"/>
                <a:ext cx="587520" cy="683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FBAED7-5B40-4C6D-96DE-A91FD476E6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50993" y="3732148"/>
                  <a:ext cx="713160" cy="14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EC6E25-80C8-48EF-9D40-9322E92030BD}"/>
                    </a:ext>
                  </a:extLst>
                </p14:cNvPr>
                <p14:cNvContentPartPr/>
                <p14:nvPr/>
              </p14:nvContentPartPr>
              <p14:xfrm>
                <a:off x="7073193" y="4083508"/>
                <a:ext cx="438480" cy="721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EC6E25-80C8-48EF-9D40-9322E92030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10193" y="3705508"/>
                  <a:ext cx="564120" cy="1477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29CB5A64-F738-4285-BBA2-4455FB4086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92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24"/>
    </mc:Choice>
    <mc:Fallback>
      <p:transition spd="slow" advTm="8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" grpId="0"/>
      <p:bldP spid="15" grpId="0"/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21333" x="9923463" y="2914650"/>
          <p14:tracePt t="21343" x="9796463" y="2965450"/>
          <p14:tracePt t="21356" x="9558338" y="3051175"/>
          <p14:tracePt t="21363" x="9158288" y="3186113"/>
          <p14:tracePt t="21374" x="8724900" y="3305175"/>
          <p14:tracePt t="21385" x="8410575" y="3373438"/>
          <p14:tracePt t="21394" x="8045450" y="3441700"/>
          <p14:tracePt t="21407" x="7807325" y="3459163"/>
          <p14:tracePt t="21415" x="7545388" y="3459163"/>
          <p14:tracePt t="21425" x="7315200" y="3459163"/>
          <p14:tracePt t="21436" x="6958013" y="3433763"/>
          <p14:tracePt t="21445" x="6653213" y="3382963"/>
          <p14:tracePt t="21456" x="6423025" y="3340100"/>
          <p14:tracePt t="21471" x="6151563" y="3305175"/>
          <p14:tracePt t="21476" x="5837238" y="3238500"/>
          <p14:tracePt t="21488" x="5599113" y="3203575"/>
          <p14:tracePt t="21497" x="5386388" y="3195638"/>
          <p14:tracePt t="21506" x="5233988" y="3195638"/>
          <p14:tracePt t="21520" x="5038725" y="3195638"/>
          <p14:tracePt t="21527" x="4894263" y="3195638"/>
          <p14:tracePt t="21539" x="4757738" y="3195638"/>
          <p14:tracePt t="21548" x="4673600" y="3195638"/>
          <p14:tracePt t="21558" x="4630738" y="3195638"/>
          <p14:tracePt t="21570" x="4579938" y="3195638"/>
          <p14:tracePt t="21578" x="4562475" y="3195638"/>
          <p14:tracePt t="21589" x="4545013" y="3195638"/>
          <p14:tracePt t="21812" x="4519613" y="3195638"/>
          <p14:tracePt t="21822" x="4494213" y="3195638"/>
          <p14:tracePt t="21835" x="4435475" y="3211513"/>
          <p14:tracePt t="21842" x="4341813" y="3221038"/>
          <p14:tracePt t="21856" x="4256088" y="3238500"/>
          <p14:tracePt t="21863" x="4154488" y="3254375"/>
          <p14:tracePt t="21885" x="4010025" y="3289300"/>
          <p14:tracePt t="21893" x="3925888" y="3297238"/>
          <p14:tracePt t="21907" x="3806825" y="3305175"/>
          <p14:tracePt t="21914" x="3738563" y="3314700"/>
          <p14:tracePt t="21924" x="3662363" y="3340100"/>
          <p14:tracePt t="21935" x="3602038" y="3348038"/>
          <p14:tracePt t="21944" x="3551238" y="3355975"/>
          <p14:tracePt t="21956" x="3508375" y="3373438"/>
          <p14:tracePt t="21967" x="3457575" y="3398838"/>
          <p14:tracePt t="21975" x="3414713" y="3408363"/>
          <p14:tracePt t="21987" x="3381375" y="3424238"/>
          <p14:tracePt t="21995" x="3348038" y="3433763"/>
          <p14:tracePt t="22007" x="3322638" y="3449638"/>
          <p14:tracePt t="22019" x="3297238" y="3459163"/>
          <p14:tracePt t="22026" x="3279775" y="3467100"/>
          <p14:tracePt t="22038" x="3270250" y="3484563"/>
          <p14:tracePt t="22046" x="3244850" y="3509963"/>
          <p14:tracePt t="22058" x="3211513" y="3543300"/>
          <p14:tracePt t="22069" x="3186113" y="3594100"/>
          <p14:tracePt t="22077" x="3160713" y="3636963"/>
          <p14:tracePt t="22088" x="3127375" y="3671888"/>
          <p14:tracePt t="22098" x="3100388" y="3730625"/>
          <p14:tracePt t="22108" x="3067050" y="3781425"/>
          <p14:tracePt t="22120" x="3041650" y="3841750"/>
          <p14:tracePt t="22128" x="2998788" y="3908425"/>
          <p14:tracePt t="22140" x="2973388" y="3960813"/>
          <p14:tracePt t="22153" x="2955925" y="4019550"/>
          <p14:tracePt t="22158" x="2930525" y="4079875"/>
          <p14:tracePt t="22170" x="2914650" y="4156075"/>
          <p14:tracePt t="22179" x="2897188" y="4197350"/>
          <p14:tracePt t="22190" x="2889250" y="4249738"/>
          <p14:tracePt t="22205" x="2879725" y="4283075"/>
          <p14:tracePt t="22209" x="2854325" y="4325938"/>
          <p14:tracePt t="22221" x="2846388" y="4376738"/>
          <p14:tracePt t="22230" x="2838450" y="4410075"/>
          <p14:tracePt t="22240" x="2828925" y="4452938"/>
          <p14:tracePt t="22255" x="2820988" y="4486275"/>
          <p14:tracePt t="22261" x="2811463" y="4521200"/>
          <p14:tracePt t="22273" x="2811463" y="4579938"/>
          <p14:tracePt t="22282" x="2811463" y="4605338"/>
          <p14:tracePt t="22291" x="2811463" y="4648200"/>
          <p14:tracePt t="22303" x="2811463" y="4673600"/>
          <p14:tracePt t="22312" x="2811463" y="4716463"/>
          <p14:tracePt t="22323" x="2811463" y="4749800"/>
          <p14:tracePt t="22336" x="2811463" y="4775200"/>
          <p14:tracePt t="22343" x="2820988" y="4810125"/>
          <p14:tracePt t="22355" x="2828925" y="4843463"/>
          <p14:tracePt t="22363" x="2846388" y="4878388"/>
          <p14:tracePt t="22373" x="2871788" y="4929188"/>
          <p14:tracePt t="22386" x="2897188" y="4979988"/>
          <p14:tracePt t="22393" x="2930525" y="5030788"/>
          <p14:tracePt t="22405" x="2947988" y="5073650"/>
          <p14:tracePt t="22415" x="2965450" y="5124450"/>
          <p14:tracePt t="22423" x="2990850" y="5157788"/>
          <p14:tracePt t="22437" x="3008313" y="5200650"/>
          <p14:tracePt t="22445" x="3041650" y="5235575"/>
          <p14:tracePt t="22455" x="3049588" y="5251450"/>
          <p14:tracePt t="22465" x="3067050" y="5260975"/>
          <p14:tracePt t="22475" x="3084513" y="5286375"/>
          <p14:tracePt t="22486" x="3109913" y="5311775"/>
          <p14:tracePt t="22495" x="3135313" y="5327650"/>
          <p14:tracePt t="22506" x="3160713" y="5345113"/>
          <p14:tracePt t="22518" x="3168650" y="5362575"/>
          <p14:tracePt t="22526" x="3194050" y="5380038"/>
          <p14:tracePt t="22538" x="3211513" y="5380038"/>
          <p14:tracePt t="22546" x="3236913" y="5395913"/>
          <p14:tracePt t="22557" x="3254375" y="5405438"/>
          <p14:tracePt t="22569" x="3279775" y="5413375"/>
          <p14:tracePt t="22577" x="3305175" y="5421313"/>
          <p14:tracePt t="22588" x="3330575" y="5438775"/>
          <p14:tracePt t="22597" x="3363913" y="5446713"/>
          <p14:tracePt t="22607" x="3389313" y="5446713"/>
          <p14:tracePt t="22619" x="3432175" y="5456238"/>
          <p14:tracePt t="22627" x="3457575" y="5456238"/>
          <p14:tracePt t="22639" x="3500438" y="5456238"/>
          <p14:tracePt t="22649" x="3551238" y="5456238"/>
          <p14:tracePt t="22658" x="3586163" y="5438775"/>
          <p14:tracePt t="22672" x="3644900" y="5405438"/>
          <p14:tracePt t="22680" x="3678238" y="5380038"/>
          <p14:tracePt t="22690" x="3746500" y="5337175"/>
          <p14:tracePt t="22705" x="3822700" y="5294313"/>
          <p14:tracePt t="22711" x="3883025" y="5251450"/>
          <p14:tracePt t="22720" x="3933825" y="5208588"/>
          <p14:tracePt t="22730" x="3976688" y="5157788"/>
          <p14:tracePt t="22741" x="4017963" y="5116513"/>
          <p14:tracePt t="22752" x="4070350" y="5056188"/>
          <p14:tracePt t="22760" x="4129088" y="4987925"/>
          <p14:tracePt t="22773" x="4171950" y="4919663"/>
          <p14:tracePt t="22781" x="4205288" y="4886325"/>
          <p14:tracePt t="22790" x="4240213" y="4835525"/>
          <p14:tracePt t="22804" x="4265613" y="4784725"/>
          <p14:tracePt t="22812" x="4281488" y="4749800"/>
          <p14:tracePt t="22822" x="4291013" y="4724400"/>
          <p14:tracePt t="22833" x="4306888" y="4708525"/>
          <p14:tracePt t="22843" x="4316413" y="4673600"/>
          <p14:tracePt t="22855" x="4316413" y="4640263"/>
          <p14:tracePt t="22862" x="4324350" y="4605338"/>
          <p14:tracePt t="22873" x="4324350" y="4564063"/>
          <p14:tracePt t="22887" x="4324350" y="4521200"/>
          <p14:tracePt t="22893" x="4324350" y="4478338"/>
          <p14:tracePt t="22903" x="4324350" y="4427538"/>
          <p14:tracePt t="22914" x="4324350" y="4384675"/>
          <p14:tracePt t="22923" x="4324350" y="4359275"/>
          <p14:tracePt t="22937" x="4324350" y="4333875"/>
          <p14:tracePt t="22943" x="4324350" y="4300538"/>
          <p14:tracePt t="22954" x="4324350" y="4265613"/>
          <p14:tracePt t="22964" x="4324350" y="4249738"/>
          <p14:tracePt t="22975" x="4324350" y="4214813"/>
          <p14:tracePt t="22985" x="4324350" y="4181475"/>
          <p14:tracePt t="22994" x="4306888" y="4146550"/>
          <p14:tracePt t="23007" x="4291013" y="4113213"/>
          <p14:tracePt t="23016" x="4273550" y="4087813"/>
          <p14:tracePt t="23025" x="4248150" y="4062413"/>
          <p14:tracePt t="23038" x="4222750" y="4037013"/>
          <p14:tracePt t="23045" x="4197350" y="4002088"/>
          <p14:tracePt t="23057" x="4171950" y="3976688"/>
          <p14:tracePt t="23071" x="4129088" y="3943350"/>
          <p14:tracePt t="23076" x="4103688" y="3900488"/>
          <p14:tracePt t="23088" x="4052888" y="3857625"/>
          <p14:tracePt t="23096" x="4027488" y="3824288"/>
          <p14:tracePt t="23106" x="4002088" y="3790950"/>
          <p14:tracePt t="23119" x="3959225" y="3748088"/>
          <p14:tracePt t="23127" x="3925888" y="3722688"/>
          <p14:tracePt t="23138" x="3890963" y="3697288"/>
          <p14:tracePt t="23147" x="3865563" y="3671888"/>
          <p14:tracePt t="23157" x="3840163" y="3646488"/>
          <p14:tracePt t="23170" x="3832225" y="3629025"/>
          <p14:tracePt t="23178" x="3814763" y="3619500"/>
          <p14:tracePt t="23188" x="3789363" y="3611563"/>
          <p14:tracePt t="23203" x="3781425" y="3603625"/>
          <p14:tracePt t="23208" x="3763963" y="3594100"/>
          <p14:tracePt t="23220" x="3756025" y="3586163"/>
          <p14:tracePt t="23229" x="3746500" y="3578225"/>
          <p14:tracePt t="23239" x="3729038" y="3568700"/>
          <p14:tracePt t="23253" x="3721100" y="3568700"/>
          <p14:tracePt t="23279" x="3713163" y="3560763"/>
          <p14:tracePt t="23290" x="3703638" y="3560763"/>
          <p14:tracePt t="23342" x="3695700" y="3560763"/>
          <p14:tracePt t="23759" x="3695700" y="3543300"/>
          <p14:tracePt t="23770" x="3713163" y="3535363"/>
          <p14:tracePt t="23779" x="3729038" y="3509963"/>
          <p14:tracePt t="23789" x="3746500" y="3484563"/>
          <p14:tracePt t="23802" x="3771900" y="3459163"/>
          <p14:tracePt t="23809" x="3781425" y="3433763"/>
          <p14:tracePt t="23821" x="3806825" y="3416300"/>
          <p14:tracePt t="23830" x="3832225" y="3390900"/>
          <p14:tracePt t="23840" x="3873500" y="3348038"/>
          <p14:tracePt t="23854" x="3908425" y="3314700"/>
          <p14:tracePt t="23860" x="3951288" y="3271838"/>
          <p14:tracePt t="23883" x="4052888" y="3186113"/>
          <p14:tracePt t="23891" x="4103688" y="3160713"/>
          <p14:tracePt t="23902" x="4146550" y="3127375"/>
          <p14:tracePt t="23911" x="4197350" y="3101975"/>
          <p14:tracePt t="23922" x="4230688" y="3084513"/>
          <p14:tracePt t="23936" x="4256088" y="3076575"/>
          <p14:tracePt t="23942" x="4291013" y="3067050"/>
          <p14:tracePt t="23955" x="4316413" y="3059113"/>
          <p14:tracePt t="23962" x="4324350" y="3051175"/>
          <p14:tracePt t="23972" x="4341813" y="3041650"/>
          <p14:tracePt t="23986" x="4359275" y="3041650"/>
          <p14:tracePt t="23993" x="4367213" y="3041650"/>
          <p14:tracePt t="24014" x="4384675" y="3041650"/>
          <p14:tracePt t="33227" x="4367213" y="3033713"/>
          <p14:tracePt t="33236" x="4341813" y="3025775"/>
          <p14:tracePt t="33248" x="4324350" y="3016250"/>
          <p14:tracePt t="33257" x="4291013" y="3000375"/>
          <p14:tracePt t="33268" x="4248150" y="2982913"/>
          <p14:tracePt t="33278" x="4205288" y="2949575"/>
          <p14:tracePt t="33287" x="4162425" y="2922588"/>
          <p14:tracePt t="33299" x="4086225" y="2863850"/>
          <p14:tracePt t="33308" x="4010025" y="2813050"/>
          <p14:tracePt t="33318" x="3933825" y="2744788"/>
          <p14:tracePt t="33333" x="3822700" y="2660650"/>
          <p14:tracePt t="33338" x="3729038" y="2566988"/>
          <p14:tracePt t="33351" x="3594100" y="2422525"/>
          <p14:tracePt t="33359" x="3457575" y="2243138"/>
          <p14:tracePt t="33369" x="3338513" y="2082800"/>
          <p14:tracePt t="33382" x="3244850" y="1946275"/>
          <p14:tracePt t="33390" x="3186113" y="1860550"/>
          <p14:tracePt t="33402" x="3127375" y="1758950"/>
          <p14:tracePt t="33410" x="3049588" y="1606550"/>
          <p14:tracePt t="33420" x="2998788" y="1512888"/>
          <p14:tracePt t="33433" x="2940050" y="1385888"/>
          <p14:tracePt t="33441" x="2889250" y="1282700"/>
          <p14:tracePt t="33452" x="2854325" y="1173163"/>
          <p14:tracePt t="33462" x="2828925" y="1062038"/>
          <p14:tracePt t="33471" x="2811463" y="977900"/>
          <p14:tracePt t="33484" x="2803525" y="884238"/>
          <p14:tracePt t="33492" x="2786063" y="815975"/>
          <p14:tracePt t="33503" x="2778125" y="755650"/>
          <p14:tracePt t="33516" x="2770188" y="704850"/>
          <p14:tracePt t="33522" x="2752725" y="663575"/>
          <p14:tracePt t="33536" x="2752725" y="611188"/>
          <p14:tracePt t="33543" x="2744788" y="585788"/>
          <p14:tracePt t="33554" x="2735263" y="552450"/>
          <p14:tracePt t="33566" x="2727325" y="534988"/>
          <p14:tracePt t="33574" x="2719388" y="501650"/>
          <p14:tracePt t="33585" x="2709863" y="476250"/>
          <p14:tracePt t="33594" x="2693988" y="466725"/>
          <p14:tracePt t="33604" x="2684463" y="441325"/>
          <p14:tracePt t="33617" x="2676525" y="425450"/>
          <p14:tracePt t="33624" x="2668588" y="407988"/>
          <p14:tracePt t="33635" x="2651125" y="390525"/>
          <p14:tracePt t="33645" x="2641600" y="374650"/>
          <p14:tracePt t="33654" x="2625725" y="357188"/>
          <p14:tracePt t="33666" x="2625725" y="347663"/>
          <p14:tracePt t="33676" x="2625725" y="339725"/>
          <p14:tracePt t="33685" x="2616200" y="331788"/>
          <p14:tracePt t="33698" x="2616200" y="322263"/>
          <p14:tracePt t="33717" x="2608263" y="322263"/>
          <p14:tracePt t="33747" x="2608263" y="314325"/>
          <p14:tracePt t="33777" x="2608263" y="306388"/>
          <p14:tracePt t="33817" x="2600325" y="306388"/>
          <p14:tracePt t="33828" x="2600325" y="296863"/>
          <p14:tracePt t="33849" x="2600325" y="288925"/>
          <p14:tracePt t="33858" x="2590800" y="280988"/>
          <p14:tracePt t="33871" x="2582863" y="280988"/>
          <p14:tracePt t="33880" x="2574925" y="280988"/>
          <p14:tracePt t="33888" x="2549525" y="280988"/>
          <p14:tracePt t="33901" x="2540000" y="280988"/>
          <p14:tracePt t="33909" x="2514600" y="280988"/>
          <p14:tracePt t="33919" x="2489200" y="280988"/>
          <p14:tracePt t="33931" x="2471738" y="288925"/>
          <p14:tracePt t="33939" x="2463800" y="306388"/>
          <p14:tracePt t="33950" x="2438400" y="322263"/>
          <p14:tracePt t="33959" x="2413000" y="339725"/>
          <p14:tracePt t="33971" x="2395538" y="357188"/>
          <p14:tracePt t="33982" x="2379663" y="374650"/>
          <p14:tracePt t="33991" x="2370138" y="400050"/>
          <p14:tracePt t="34003" x="2352675" y="425450"/>
          <p14:tracePt t="34011" x="2336800" y="450850"/>
          <p14:tracePt t="34021" x="2319338" y="476250"/>
          <p14:tracePt t="34032" x="2301875" y="492125"/>
          <p14:tracePt t="34042" x="2293938" y="527050"/>
          <p14:tracePt t="34053" x="2286000" y="560388"/>
          <p14:tracePt t="34065" x="2268538" y="595313"/>
          <p14:tracePt t="34072" x="2260600" y="628650"/>
          <p14:tracePt t="34083" x="2251075" y="663575"/>
          <p14:tracePt t="34093" x="2243138" y="704850"/>
          <p14:tracePt t="34104" x="2243138" y="739775"/>
          <p14:tracePt t="34116" x="2243138" y="790575"/>
          <p14:tracePt t="34125" x="2243138" y="823913"/>
          <p14:tracePt t="34135" x="2243138" y="858838"/>
          <p14:tracePt t="34145" x="2243138" y="900113"/>
          <p14:tracePt t="34155" x="2243138" y="942975"/>
          <p14:tracePt t="34167" x="2243138" y="985838"/>
          <p14:tracePt t="34174" x="2243138" y="1028700"/>
          <p14:tracePt t="34185" x="2243138" y="1069975"/>
          <p14:tracePt t="34196" x="2243138" y="1122363"/>
          <p14:tracePt t="34205" x="2268538" y="1181100"/>
          <p14:tracePt t="34217" x="2268538" y="1206500"/>
          <p14:tracePt t="34225" x="2293938" y="1257300"/>
          <p14:tracePt t="34236" x="2301875" y="1292225"/>
          <p14:tracePt t="34249" x="2319338" y="1325563"/>
          <p14:tracePt t="34256" x="2336800" y="1376363"/>
          <p14:tracePt t="34269" x="2352675" y="1411288"/>
          <p14:tracePt t="34276" x="2370138" y="1462088"/>
          <p14:tracePt t="34286" x="2405063" y="1495425"/>
          <p14:tracePt t="34298" x="2420938" y="1530350"/>
          <p14:tracePt t="34307" x="2446338" y="1581150"/>
          <p14:tracePt t="34318" x="2463800" y="1606550"/>
          <p14:tracePt t="34327" x="2481263" y="1631950"/>
          <p14:tracePt t="34337" x="2497138" y="1649413"/>
          <p14:tracePt t="34349" x="2506663" y="1665288"/>
          <p14:tracePt t="34357" x="2524125" y="1682750"/>
          <p14:tracePt t="34368" x="2540000" y="1700213"/>
          <p14:tracePt t="34382" x="2565400" y="1708150"/>
          <p14:tracePt t="34388" x="2590800" y="1725613"/>
          <p14:tracePt t="34401" x="2616200" y="1733550"/>
          <p14:tracePt t="34408" x="2641600" y="1741488"/>
          <p14:tracePt t="34418" x="2668588" y="1741488"/>
          <p14:tracePt t="34431" x="2693988" y="1741488"/>
          <p14:tracePt t="34438" x="2709863" y="1741488"/>
          <p14:tracePt t="34450" x="2727325" y="1741488"/>
          <p14:tracePt t="34460" x="2752725" y="1741488"/>
          <p14:tracePt t="34469" x="2760663" y="1741488"/>
          <p14:tracePt t="34482" x="2786063" y="1741488"/>
          <p14:tracePt t="34490" x="2795588" y="1741488"/>
          <p14:tracePt t="34501" x="2803525" y="1741488"/>
          <p14:tracePt t="34510" x="2820988" y="1741488"/>
          <p14:tracePt t="34520" x="2828925" y="1741488"/>
          <p14:tracePt t="34533" x="2846388" y="1725613"/>
          <p14:tracePt t="34541" x="2863850" y="1700213"/>
          <p14:tracePt t="34551" x="2879725" y="1665288"/>
          <p14:tracePt t="34565" x="2914650" y="1614488"/>
          <p14:tracePt t="34572" x="2930525" y="1546225"/>
          <p14:tracePt t="34584" x="2955925" y="1470025"/>
          <p14:tracePt t="34591" x="2973388" y="1411288"/>
          <p14:tracePt t="34603" x="2982913" y="1350963"/>
          <p14:tracePt t="34616" x="2990850" y="1292225"/>
          <p14:tracePt t="34622" x="2990850" y="1231900"/>
          <p14:tracePt t="34634" x="2998788" y="1173163"/>
          <p14:tracePt t="34642" x="2998788" y="1096963"/>
          <p14:tracePt t="34652" x="2998788" y="1028700"/>
          <p14:tracePt t="34664" x="2998788" y="985838"/>
          <p14:tracePt t="34673" x="2998788" y="942975"/>
          <p14:tracePt t="34685" x="2998788" y="909638"/>
          <p14:tracePt t="34693" x="2998788" y="874713"/>
          <p14:tracePt t="34703" x="2998788" y="841375"/>
          <p14:tracePt t="34718" x="2998788" y="823913"/>
          <p14:tracePt t="34723" x="2990850" y="798513"/>
          <p14:tracePt t="34735" x="2982913" y="773113"/>
          <p14:tracePt t="34745" x="2965450" y="747713"/>
          <p14:tracePt t="34754" x="2955925" y="722313"/>
          <p14:tracePt t="34765" x="2940050" y="696913"/>
          <p14:tracePt t="34775" x="2922588" y="679450"/>
          <p14:tracePt t="34785" x="2905125" y="654050"/>
          <p14:tracePt t="34799" x="2905125" y="636588"/>
          <p14:tracePt t="34805" x="2889250" y="620713"/>
          <p14:tracePt t="34817" x="2871788" y="603250"/>
          <p14:tracePt t="34825" x="2854325" y="585788"/>
          <p14:tracePt t="34836" x="2828925" y="552450"/>
          <p14:tracePt t="34848" x="2803525" y="519113"/>
          <p14:tracePt t="34856" x="2786063" y="492125"/>
          <p14:tracePt t="34869" x="2760663" y="476250"/>
          <p14:tracePt t="34880" x="2744788" y="450850"/>
          <p14:tracePt t="34887" x="2719388" y="433388"/>
          <p14:tracePt t="34898" x="2701925" y="407988"/>
          <p14:tracePt t="34908" x="2659063" y="390525"/>
          <p14:tracePt t="34918" x="2641600" y="374650"/>
          <p14:tracePt t="34934" x="2616200" y="365125"/>
          <p14:tracePt t="34939" x="2590800" y="347663"/>
          <p14:tracePt t="34950" x="2565400" y="331788"/>
          <p14:tracePt t="34958" x="2540000" y="314325"/>
          <p14:tracePt t="34969" x="2524125" y="306388"/>
          <p14:tracePt t="34983" x="2497138" y="296863"/>
          <p14:tracePt t="34989" x="2481263" y="280988"/>
          <p14:tracePt t="35002" x="2455863" y="271463"/>
          <p14:tracePt t="35010" x="2446338" y="271463"/>
          <p14:tracePt t="35021" x="2438400" y="271463"/>
          <p14:tracePt t="35032" x="2420938" y="263525"/>
          <p14:tracePt t="35052" x="2413000" y="255588"/>
          <p14:tracePt t="35061" x="2405063" y="255588"/>
          <p14:tracePt t="35072" x="2395538" y="255588"/>
          <p14:tracePt t="35084" x="2387600" y="255588"/>
          <p14:tracePt t="35092" x="2379663" y="255588"/>
          <p14:tracePt t="35103" x="2370138" y="255588"/>
          <p14:tracePt t="35118" x="2362200" y="255588"/>
          <p14:tracePt t="35121" x="2352675" y="255588"/>
          <p14:tracePt t="35136" x="2344738" y="263525"/>
          <p14:tracePt t="35142" x="2327275" y="280988"/>
          <p14:tracePt t="35153" x="2311400" y="306388"/>
          <p14:tracePt t="35167" x="2293938" y="347663"/>
          <p14:tracePt t="35172" x="2260600" y="415925"/>
          <p14:tracePt t="35183" x="2235200" y="476250"/>
          <p14:tracePt t="35193" x="2200275" y="552450"/>
          <p14:tracePt t="35203" x="2174875" y="636588"/>
          <p14:tracePt t="35217" x="2157413" y="730250"/>
          <p14:tracePt t="35223" x="2132013" y="815975"/>
          <p14:tracePt t="35234" x="2116138" y="892175"/>
          <p14:tracePt t="35244" x="2098675" y="952500"/>
          <p14:tracePt t="35253" x="2098675" y="993775"/>
          <p14:tracePt t="35264" x="2090738" y="1036638"/>
          <p14:tracePt t="35274" x="2081213" y="1087438"/>
          <p14:tracePt t="35284" x="2081213" y="1122363"/>
          <p14:tracePt t="35297" x="2081213" y="1181100"/>
          <p14:tracePt t="35305" x="2081213" y="1223963"/>
          <p14:tracePt t="35316" x="2081213" y="1257300"/>
          <p14:tracePt t="35324" x="2081213" y="1300163"/>
          <p14:tracePt t="35335" x="2081213" y="1343025"/>
          <p14:tracePt t="35348" x="2081213" y="1376363"/>
          <p14:tracePt t="35355" x="2081213" y="1411288"/>
          <p14:tracePt t="35368" x="2090738" y="1444625"/>
          <p14:tracePt t="35376" x="2098675" y="1462088"/>
          <p14:tracePt t="35387" x="2106613" y="1512888"/>
          <p14:tracePt t="35399" x="2116138" y="1530350"/>
          <p14:tracePt t="35406" x="2132013" y="1581150"/>
          <p14:tracePt t="35417" x="2149475" y="1614488"/>
          <p14:tracePt t="35428" x="2157413" y="1649413"/>
          <p14:tracePt t="35437" x="2174875" y="1690688"/>
          <p14:tracePt t="35449" x="2200275" y="1725613"/>
          <p14:tracePt t="35457" x="2225675" y="1776413"/>
          <p14:tracePt t="35469" x="2260600" y="1827213"/>
          <p14:tracePt t="35484" x="2268538" y="1852613"/>
          <p14:tracePt t="35488" x="2286000" y="1885950"/>
          <p14:tracePt t="35500" x="2301875" y="1911350"/>
          <p14:tracePt t="35509" x="2319338" y="1920875"/>
          <p14:tracePt t="35518" x="2336800" y="1938338"/>
          <p14:tracePt t="35531" x="2362200" y="1954213"/>
          <p14:tracePt t="35539" x="2379663" y="1971675"/>
          <p14:tracePt t="35550" x="2413000" y="1989138"/>
          <p14:tracePt t="35559" x="2463800" y="2005013"/>
          <p14:tracePt t="35569" x="2514600" y="2022475"/>
          <p14:tracePt t="35582" x="2549525" y="2030413"/>
          <p14:tracePt t="35590" x="2590800" y="2047875"/>
          <p14:tracePt t="35601" x="2633663" y="2055813"/>
          <p14:tracePt t="35611" x="2693988" y="2065338"/>
          <p14:tracePt t="35620" x="2744788" y="2073275"/>
          <p14:tracePt t="35634" x="2786063" y="2073275"/>
          <p14:tracePt t="35641" x="2838450" y="2090738"/>
          <p14:tracePt t="35652" x="2897188" y="2098675"/>
          <p14:tracePt t="35664" x="2955925" y="2108200"/>
          <p14:tracePt t="35671" x="2998788" y="2124075"/>
          <p14:tracePt t="35683" x="3033713" y="2133600"/>
          <p14:tracePt t="35692" x="3074988" y="2133600"/>
          <p14:tracePt t="35702" x="3100388" y="2133600"/>
          <p14:tracePt t="35714" x="3127375" y="2141538"/>
          <p14:tracePt t="35723" x="3160713" y="2159000"/>
          <p14:tracePt t="35734" x="3178175" y="2166938"/>
          <p14:tracePt t="35743" x="3203575" y="2174875"/>
          <p14:tracePt t="35752" x="3211513" y="2184400"/>
          <p14:tracePt t="35768" x="3219450" y="2192338"/>
          <p14:tracePt t="35773" x="3228975" y="2192338"/>
          <p14:tracePt t="35784" x="3236913" y="2192338"/>
          <p14:tracePt t="35804" x="3244850" y="2192338"/>
          <p14:tracePt t="36414" x="3254375" y="2192338"/>
          <p14:tracePt t="36424" x="3287713" y="2192338"/>
          <p14:tracePt t="36435" x="3322638" y="2200275"/>
          <p14:tracePt t="36447" x="3381375" y="2217738"/>
          <p14:tracePt t="36456" x="3441700" y="2235200"/>
          <p14:tracePt t="36469" x="3517900" y="2252663"/>
          <p14:tracePt t="36477" x="3594100" y="2286000"/>
          <p14:tracePt t="36486" x="3662363" y="2311400"/>
          <p14:tracePt t="36498" x="3738563" y="2328863"/>
          <p14:tracePt t="36506" x="3789363" y="2354263"/>
          <p14:tracePt t="36518" x="3822700" y="2354263"/>
          <p14:tracePt t="36529" x="3865563" y="2379663"/>
          <p14:tracePt t="36537" x="3890963" y="2387600"/>
          <p14:tracePt t="36550" x="3916363" y="2397125"/>
          <p14:tracePt t="36557" x="3933825" y="2397125"/>
          <p14:tracePt t="36567" x="3951288" y="2405063"/>
          <p14:tracePt t="36580" x="3959225" y="2405063"/>
          <p14:tracePt t="36588" x="3967163" y="2413000"/>
          <p14:tracePt t="45076" x="3967163" y="2422525"/>
          <p14:tracePt t="45086" x="3967163" y="2430463"/>
          <p14:tracePt t="45099" x="3951288" y="2438400"/>
          <p14:tracePt t="45107" x="3933825" y="2455863"/>
          <p14:tracePt t="45116" x="3900488" y="2481263"/>
          <p14:tracePt t="45131" x="3865563" y="2498725"/>
          <p14:tracePt t="45136" x="3814763" y="2532063"/>
          <p14:tracePt t="45148" x="3729038" y="2566988"/>
          <p14:tracePt t="45158" x="3652838" y="2600325"/>
          <p14:tracePt t="45168" x="3559175" y="2617788"/>
          <p14:tracePt t="45180" x="3492500" y="2643188"/>
          <p14:tracePt t="45188" x="3398838" y="2660650"/>
          <p14:tracePt t="45199" x="3338513" y="2686050"/>
          <p14:tracePt t="45211" x="3236913" y="2719388"/>
          <p14:tracePt t="45218" x="3160713" y="2736850"/>
          <p14:tracePt t="45230" x="3074988" y="2762250"/>
          <p14:tracePt t="45238" x="2982913" y="2778125"/>
          <p14:tracePt t="45249" x="2905125" y="2813050"/>
          <p14:tracePt t="45264" x="2846388" y="2838450"/>
          <p14:tracePt t="45270" x="2786063" y="2846388"/>
          <p14:tracePt t="45281" x="2709863" y="2881313"/>
          <p14:tracePt t="45292" x="2651125" y="2897188"/>
          <p14:tracePt t="45300" x="2590800" y="2932113"/>
          <p14:tracePt t="45313" x="2532063" y="2949575"/>
          <p14:tracePt t="45322" x="2438400" y="2957513"/>
          <p14:tracePt t="45331" x="2395538" y="2982913"/>
          <p14:tracePt t="45344" x="2319338" y="3008313"/>
          <p14:tracePt t="45351" x="2260600" y="3033713"/>
          <p14:tracePt t="45362" x="2208213" y="3059113"/>
          <p14:tracePt t="45372" x="2141538" y="3094038"/>
          <p14:tracePt t="45382" x="2098675" y="3109913"/>
          <p14:tracePt t="45395" x="2055813" y="3144838"/>
          <p14:tracePt t="45403" x="2005013" y="3178175"/>
          <p14:tracePt t="45414" x="1962150" y="3203575"/>
          <p14:tracePt t="45422" x="1911350" y="3238500"/>
          <p14:tracePt t="45433" x="1885950" y="3263900"/>
          <p14:tracePt t="45446" x="1860550" y="3289300"/>
          <p14:tracePt t="45453" x="1835150" y="3314700"/>
          <p14:tracePt t="45463" x="1792288" y="3355975"/>
          <p14:tracePt t="45473" x="1766888" y="3390900"/>
          <p14:tracePt t="45483" x="1733550" y="3424238"/>
          <p14:tracePt t="45496" x="1698625" y="3492500"/>
          <p14:tracePt t="45503" x="1673225" y="3517900"/>
          <p14:tracePt t="45514" x="1657350" y="3560763"/>
          <p14:tracePt t="45525" x="1631950" y="3586163"/>
          <p14:tracePt t="45534" x="1614488" y="3619500"/>
          <p14:tracePt t="45546" x="1606550" y="3654425"/>
          <p14:tracePt t="45554" x="1589088" y="3679825"/>
          <p14:tracePt t="45565" x="1579563" y="3705225"/>
          <p14:tracePt t="45580" x="1563688" y="3730625"/>
          <p14:tracePt t="45585" x="1554163" y="3748088"/>
          <p14:tracePt t="45597" x="1554163" y="3773488"/>
          <p14:tracePt t="45606" x="1554163" y="3790950"/>
          <p14:tracePt t="45616" x="1546225" y="3798888"/>
          <p14:tracePt t="45628" x="1538288" y="3816350"/>
          <p14:tracePt t="45636" x="1538288" y="3824288"/>
          <p14:tracePt t="45647" x="1528763" y="3832225"/>
          <p14:tracePt t="45657" x="1528763" y="3841750"/>
          <p14:tracePt t="45678" x="1520825" y="3849688"/>
          <p14:tracePt t="45688" x="1520825" y="3857625"/>
          <p14:tracePt t="45718" x="1520825" y="3867150"/>
          <p14:tracePt t="45759" x="1520825" y="3875088"/>
          <p14:tracePt t="45799" x="1512888" y="3875088"/>
          <p14:tracePt t="45811" x="1512888" y="3883025"/>
          <p14:tracePt t="45831" x="1512888" y="3892550"/>
          <p14:tracePt t="45841" x="1503363" y="3900488"/>
          <p14:tracePt t="45851" x="1503363" y="3917950"/>
          <p14:tracePt t="45860" x="1503363" y="3935413"/>
          <p14:tracePt t="45875" x="1503363" y="3951288"/>
          <p14:tracePt t="45881" x="1503363" y="3976688"/>
          <p14:tracePt t="45895" x="1503363" y="4002088"/>
          <p14:tracePt t="45902" x="1495425" y="4044950"/>
          <p14:tracePt t="45912" x="1495425" y="4087813"/>
          <p14:tracePt t="45921" x="1495425" y="4130675"/>
          <p14:tracePt t="45932" x="1487488" y="4164013"/>
          <p14:tracePt t="45944" x="1487488" y="4224338"/>
          <p14:tracePt t="45952" x="1487488" y="4275138"/>
          <p14:tracePt t="45964" x="1487488" y="4333875"/>
          <p14:tracePt t="45972" x="1487488" y="4410075"/>
          <p14:tracePt t="45982" x="1487488" y="4460875"/>
          <p14:tracePt t="45996" x="1487488" y="4521200"/>
          <p14:tracePt t="46003" x="1487488" y="4564063"/>
          <p14:tracePt t="46013" x="1487488" y="4597400"/>
          <p14:tracePt t="46023" x="1487488" y="4630738"/>
          <p14:tracePt t="46033" x="1487488" y="4648200"/>
          <p14:tracePt t="46045" x="1487488" y="4665663"/>
          <p14:tracePt t="46054" x="1487488" y="4691063"/>
          <p14:tracePt t="46065" x="1487488" y="4699000"/>
          <p14:tracePt t="46078" x="1487488" y="4716463"/>
          <p14:tracePt t="46084" x="1487488" y="4724400"/>
          <p14:tracePt t="46105" x="1487488" y="4733925"/>
          <p14:tracePt t="46259" x="1487488" y="4708525"/>
          <p14:tracePt t="46267" x="1503363" y="4630738"/>
          <p14:tracePt t="46279" x="1520825" y="4513263"/>
          <p14:tracePt t="46288" x="1546225" y="4410075"/>
          <p14:tracePt t="46298" x="1579563" y="4300538"/>
          <p14:tracePt t="46312" x="1614488" y="4197350"/>
          <p14:tracePt t="46319" x="1639888" y="4095750"/>
          <p14:tracePt t="46330" x="1673225" y="4002088"/>
          <p14:tracePt t="46339" x="1716088" y="3925888"/>
          <p14:tracePt t="46349" x="1758950" y="3849688"/>
          <p14:tracePt t="46364" x="1792288" y="3763963"/>
          <p14:tracePt t="46370" x="1835150" y="3713163"/>
          <p14:tracePt t="46380" x="1878013" y="3646488"/>
          <p14:tracePt t="46393" x="1920875" y="3568700"/>
          <p14:tracePt t="46401" x="1962150" y="3517900"/>
          <p14:tracePt t="46411" x="2005013" y="3467100"/>
          <p14:tracePt t="46421" x="2030413" y="3433763"/>
          <p14:tracePt t="46431" x="2065338" y="3390900"/>
          <p14:tracePt t="46447" x="2106613" y="3355975"/>
          <p14:tracePt t="46451" x="2141538" y="3314700"/>
          <p14:tracePt t="46465" x="2182813" y="3289300"/>
          <p14:tracePt t="46471" x="2217738" y="3246438"/>
          <p14:tracePt t="46481" x="2268538" y="3228975"/>
          <p14:tracePt t="46496" x="2301875" y="3211513"/>
          <p14:tracePt t="46501" x="2336800" y="3203575"/>
          <p14:tracePt t="46513" x="2362200" y="3195638"/>
          <p14:tracePt t="46523" x="2379663" y="3195638"/>
          <p14:tracePt t="46532" x="2405063" y="3195638"/>
          <p14:tracePt t="46546" x="2420938" y="3195638"/>
          <p14:tracePt t="46553" x="2438400" y="3203575"/>
          <p14:tracePt t="46563" x="2455863" y="3211513"/>
          <p14:tracePt t="46574" x="2471738" y="3246438"/>
          <p14:tracePt t="46583" x="2497138" y="3271838"/>
          <p14:tracePt t="46596" x="2514600" y="3314700"/>
          <p14:tracePt t="46603" x="2532063" y="3355975"/>
          <p14:tracePt t="46613" x="2557463" y="3416300"/>
          <p14:tracePt t="46628" x="2565400" y="3484563"/>
          <p14:tracePt t="46634" x="2574925" y="3578225"/>
          <p14:tracePt t="46647" x="2574925" y="3671888"/>
          <p14:tracePt t="46654" x="2574925" y="3781425"/>
          <p14:tracePt t="46664" x="2574925" y="3857625"/>
          <p14:tracePt t="46677" x="2574925" y="3925888"/>
          <p14:tracePt t="46685" x="2574925" y="4027488"/>
          <p14:tracePt t="46697" x="2574925" y="4113213"/>
          <p14:tracePt t="46705" x="2574925" y="4197350"/>
          <p14:tracePt t="46716" x="2574925" y="4283075"/>
          <p14:tracePt t="46728" x="2574925" y="4384675"/>
          <p14:tracePt t="46736" x="2574925" y="4452938"/>
          <p14:tracePt t="46747" x="2565400" y="4513263"/>
          <p14:tracePt t="46759" x="2557463" y="4572000"/>
          <p14:tracePt t="46767" x="2549525" y="4605338"/>
          <p14:tracePt t="46780" x="2549525" y="4640263"/>
          <p14:tracePt t="46787" x="2540000" y="4665663"/>
          <p14:tracePt t="46798" x="2540000" y="4683125"/>
          <p14:tracePt t="46812" x="2540000" y="4691063"/>
          <p14:tracePt t="46818" x="2540000" y="4699000"/>
          <p14:tracePt t="46899" x="2540000" y="4683125"/>
          <p14:tracePt t="46911" x="2540000" y="4657725"/>
          <p14:tracePt t="46920" x="2540000" y="4614863"/>
          <p14:tracePt t="46932" x="2540000" y="4564063"/>
          <p14:tracePt t="46940" x="2549525" y="4503738"/>
          <p14:tracePt t="46950" x="2557463" y="4460875"/>
          <p14:tracePt t="46962" x="2565400" y="4427538"/>
          <p14:tracePt t="46972" x="2582863" y="4376738"/>
          <p14:tracePt t="46982" x="2600325" y="4316413"/>
          <p14:tracePt t="46994" x="2616200" y="4275138"/>
          <p14:tracePt t="47001" x="2651125" y="4206875"/>
          <p14:tracePt t="47012" x="2676525" y="4121150"/>
          <p14:tracePt t="47021" x="2709863" y="4044950"/>
          <p14:tracePt t="47033" x="2752725" y="3976688"/>
          <p14:tracePt t="47046" x="2786063" y="3925888"/>
          <p14:tracePt t="47051" x="2820988" y="3892550"/>
          <p14:tracePt t="47063" x="2863850" y="3841750"/>
          <p14:tracePt t="47072" x="2905125" y="3798888"/>
          <p14:tracePt t="47082" x="2930525" y="3763963"/>
          <p14:tracePt t="47094" x="2965450" y="3738563"/>
          <p14:tracePt t="47103" x="2998788" y="3697288"/>
          <p14:tracePt t="47114" x="3016250" y="3687763"/>
          <p14:tracePt t="47124" x="3049588" y="3671888"/>
          <p14:tracePt t="47133" x="3092450" y="3636963"/>
          <p14:tracePt t="47147" x="3109913" y="3629025"/>
          <p14:tracePt t="47153" x="3135313" y="3619500"/>
          <p14:tracePt t="47164" x="3160713" y="3619500"/>
          <p14:tracePt t="47177" x="3178175" y="3611563"/>
          <p14:tracePt t="47184" x="3194050" y="3611563"/>
          <p14:tracePt t="47197" x="3219450" y="3611563"/>
          <p14:tracePt t="47204" x="3244850" y="3611563"/>
          <p14:tracePt t="47214" x="3254375" y="3611563"/>
          <p14:tracePt t="47229" x="3270250" y="3611563"/>
          <p14:tracePt t="47235" x="3287713" y="3611563"/>
          <p14:tracePt t="47247" x="3297238" y="3619500"/>
          <p14:tracePt t="47256" x="3305175" y="3629025"/>
          <p14:tracePt t="47266" x="3313113" y="3646488"/>
          <p14:tracePt t="47278" x="3330575" y="3662363"/>
          <p14:tracePt t="47286" x="3338513" y="3679825"/>
          <p14:tracePt t="47297" x="3355975" y="3738563"/>
          <p14:tracePt t="47307" x="3373438" y="3798888"/>
          <p14:tracePt t="47317" x="3373438" y="3841750"/>
          <p14:tracePt t="47330" x="3381375" y="3917950"/>
          <p14:tracePt t="47337" x="3381375" y="3968750"/>
          <p14:tracePt t="47347" x="3381375" y="4027488"/>
          <p14:tracePt t="47361" x="3381375" y="4087813"/>
          <p14:tracePt t="47368" x="3381375" y="4130675"/>
          <p14:tracePt t="47380" x="3381375" y="4206875"/>
          <p14:tracePt t="47388" x="3381375" y="4275138"/>
          <p14:tracePt t="47398" x="3363913" y="4351338"/>
          <p14:tracePt t="47412" x="3348038" y="4410075"/>
          <p14:tracePt t="47419" x="3348038" y="4452938"/>
          <p14:tracePt t="47430" x="3348038" y="4495800"/>
          <p14:tracePt t="47440" x="3348038" y="4521200"/>
          <p14:tracePt t="47449" x="3348038" y="4546600"/>
          <p14:tracePt t="47461" x="3348038" y="4554538"/>
          <p14:tracePt t="47471" x="3348038" y="4572000"/>
          <p14:tracePt t="47482" x="3348038" y="4579938"/>
          <p14:tracePt t="47826" x="3348038" y="4564063"/>
          <p14:tracePt t="47835" x="3348038" y="4521200"/>
          <p14:tracePt t="47847" x="3348038" y="4435475"/>
          <p14:tracePt t="47856" x="3363913" y="4351338"/>
          <p14:tracePt t="47866" x="3398838" y="4232275"/>
          <p14:tracePt t="47880" x="3449638" y="4130675"/>
          <p14:tracePt t="47887" x="3492500" y="3976688"/>
          <p14:tracePt t="47898" x="3551238" y="3892550"/>
          <p14:tracePt t="47909" x="3627438" y="3756025"/>
          <p14:tracePt t="47917" x="3695700" y="3662363"/>
          <p14:tracePt t="47931" x="3763963" y="3594100"/>
          <p14:tracePt t="47937" x="3822700" y="3527425"/>
          <p14:tracePt t="47948" x="3890963" y="3475038"/>
          <p14:tracePt t="47960" x="3967163" y="3408363"/>
          <p14:tracePt t="47968" x="4035425" y="3365500"/>
          <p14:tracePt t="47980" x="4095750" y="3322638"/>
          <p14:tracePt t="47988" x="4162425" y="3305175"/>
          <p14:tracePt t="47999" x="4205288" y="3271838"/>
          <p14:tracePt t="48011" x="4265613" y="3263900"/>
          <p14:tracePt t="48019" x="4341813" y="3254375"/>
          <p14:tracePt t="48029" x="4400550" y="3246438"/>
          <p14:tracePt t="48042" x="4443413" y="3228975"/>
          <p14:tracePt t="48049" x="4494213" y="3228975"/>
          <p14:tracePt t="48062" x="4545013" y="3228975"/>
          <p14:tracePt t="48070" x="4605338" y="3228975"/>
          <p14:tracePt t="48081" x="4664075" y="3228975"/>
          <p14:tracePt t="48093" x="4724400" y="3221038"/>
          <p14:tracePt t="48100" x="4757738" y="3221038"/>
          <p14:tracePt t="48112" x="4808538" y="3221038"/>
          <p14:tracePt t="48121" x="4876800" y="3221038"/>
          <p14:tracePt t="48132" x="4935538" y="3221038"/>
          <p14:tracePt t="48144" x="4978400" y="3221038"/>
          <p14:tracePt t="48152" x="5029200" y="3221038"/>
          <p14:tracePt t="48163" x="5064125" y="3238500"/>
          <p14:tracePt t="48173" x="5097463" y="3263900"/>
          <p14:tracePt t="48182" x="5122863" y="3279775"/>
          <p14:tracePt t="48194" x="5148263" y="3322638"/>
          <p14:tracePt t="48202" x="5173663" y="3355975"/>
          <p14:tracePt t="48213" x="5208588" y="3408363"/>
          <p14:tracePt t="48227" x="5224463" y="3459163"/>
          <p14:tracePt t="48233" x="5259388" y="3502025"/>
          <p14:tracePt t="48246" x="5276850" y="3568700"/>
          <p14:tracePt t="48253" x="5302250" y="3654425"/>
          <p14:tracePt t="48263" x="5310188" y="3738563"/>
          <p14:tracePt t="48275" x="5318125" y="3883025"/>
          <p14:tracePt t="48283" x="5318125" y="3968750"/>
          <p14:tracePt t="48296" x="5335588" y="4079875"/>
          <p14:tracePt t="48304" x="5335588" y="4156075"/>
          <p14:tracePt t="48314" x="5335588" y="4206875"/>
          <p14:tracePt t="48327" x="5335588" y="4300538"/>
          <p14:tracePt t="48335" x="5335588" y="4384675"/>
          <p14:tracePt t="48346" x="5335588" y="4470400"/>
          <p14:tracePt t="48356" x="5335588" y="4521200"/>
          <p14:tracePt t="48366" x="5335588" y="4579938"/>
          <p14:tracePt t="48377" x="5335588" y="4614863"/>
          <p14:tracePt t="48387" x="5335588" y="4648200"/>
          <p14:tracePt t="48398" x="5335588" y="4673600"/>
          <p14:tracePt t="48411" x="5335588" y="4683125"/>
          <p14:tracePt t="48417" x="5335588" y="4699000"/>
          <p14:tracePt t="48752" x="5335588" y="4673600"/>
          <p14:tracePt t="48762" x="5335588" y="4630738"/>
          <p14:tracePt t="48778" x="5353050" y="4572000"/>
          <p14:tracePt t="48783" x="5378450" y="4486275"/>
          <p14:tracePt t="48797" x="5403850" y="4410075"/>
          <p14:tracePt t="48803" x="5437188" y="4308475"/>
          <p14:tracePt t="48813" x="5462588" y="4257675"/>
          <p14:tracePt t="48826" x="5480050" y="4206875"/>
          <p14:tracePt t="48833" x="5497513" y="4164013"/>
          <p14:tracePt t="48846" x="5513388" y="4121150"/>
          <p14:tracePt t="48854" x="5530850" y="4087813"/>
          <p14:tracePt t="48864" x="5556250" y="4062413"/>
          <p14:tracePt t="48877" x="5573713" y="4027488"/>
          <p14:tracePt t="48884" x="5607050" y="3994150"/>
          <p14:tracePt t="48896" x="5632450" y="3943350"/>
          <p14:tracePt t="48907" x="5675313" y="3892550"/>
          <p14:tracePt t="48915" x="5718175" y="3841750"/>
          <p14:tracePt t="48931" x="5743575" y="3806825"/>
          <p14:tracePt t="48935" x="5794375" y="3756025"/>
          <p14:tracePt t="48946" x="5837238" y="3705225"/>
          <p14:tracePt t="48958" x="5888038" y="3662363"/>
          <p14:tracePt t="48966" x="5938838" y="3611563"/>
          <p14:tracePt t="48979" x="5989638" y="3560763"/>
          <p14:tracePt t="48986" x="6015038" y="3517900"/>
          <p14:tracePt t="48997" x="6057900" y="3502025"/>
          <p14:tracePt t="49010" x="6091238" y="3484563"/>
          <p14:tracePt t="49017" x="6108700" y="3467100"/>
          <p14:tracePt t="49030" x="6142038" y="3467100"/>
          <p14:tracePt t="49038" x="6167438" y="3467100"/>
          <p14:tracePt t="49049" x="6202363" y="3467100"/>
          <p14:tracePt t="49060" x="6219825" y="3467100"/>
          <p14:tracePt t="49068" x="6245225" y="3467100"/>
          <p14:tracePt t="49079" x="6270625" y="3484563"/>
          <p14:tracePt t="49089" x="6296025" y="3492500"/>
          <p14:tracePt t="49099" x="6321425" y="3527425"/>
          <p14:tracePt t="49112" x="6354763" y="3552825"/>
          <p14:tracePt t="49119" x="6380163" y="3594100"/>
          <p14:tracePt t="49130" x="6415088" y="3636963"/>
          <p14:tracePt t="49144" x="6430963" y="3679825"/>
          <p14:tracePt t="49150" x="6465888" y="3756025"/>
          <p14:tracePt t="49162" x="6483350" y="3841750"/>
          <p14:tracePt t="49170" x="6508750" y="3943350"/>
          <p14:tracePt t="49180" x="6534150" y="4027488"/>
          <p14:tracePt t="49197" x="6542088" y="4156075"/>
          <p14:tracePt t="49200" x="6542088" y="4257675"/>
          <p14:tracePt t="49212" x="6542088" y="4410075"/>
          <p14:tracePt t="49221" x="6542088" y="4538663"/>
          <p14:tracePt t="49231" x="6534150" y="4691063"/>
          <p14:tracePt t="49246" x="6516688" y="4792663"/>
          <p14:tracePt t="49252" x="6491288" y="4894263"/>
          <p14:tracePt t="49263" x="6483350" y="4954588"/>
          <p14:tracePt t="49274" x="6473825" y="5013325"/>
          <p14:tracePt t="49282" x="6465888" y="5038725"/>
          <p14:tracePt t="49294" x="6456363" y="5056188"/>
          <p14:tracePt t="49302" x="6456363" y="5064125"/>
          <p14:tracePt t="49312" x="6456363" y="5073650"/>
          <p14:tracePt t="49333" x="6456363" y="5081588"/>
          <p14:tracePt t="49383" x="6456363" y="5073650"/>
          <p14:tracePt t="49395" x="6456363" y="5038725"/>
          <p14:tracePt t="49404" x="6456363" y="5013325"/>
          <p14:tracePt t="49414" x="6456363" y="4954588"/>
          <p14:tracePt t="49425" x="6465888" y="4894263"/>
          <p14:tracePt t="49434" x="6491288" y="4818063"/>
          <p14:tracePt t="49447" x="6499225" y="4733925"/>
          <p14:tracePt t="49455" x="6524625" y="4622800"/>
          <p14:tracePt t="49465" x="6559550" y="4529138"/>
          <p14:tracePt t="49477" x="6592888" y="4452938"/>
          <p14:tracePt t="49485" x="6610350" y="4368800"/>
          <p14:tracePt t="49496" x="6643688" y="4291013"/>
          <p14:tracePt t="49510" x="6661150" y="4240213"/>
          <p14:tracePt t="49516" x="6678613" y="4206875"/>
          <p14:tracePt t="49528" x="6686550" y="4181475"/>
          <p14:tracePt t="49537" x="6704013" y="4156075"/>
          <p14:tracePt t="49547" x="6719888" y="4146550"/>
          <p14:tracePt t="49561" x="6729413" y="4130675"/>
          <p14:tracePt t="49567" x="6737350" y="4121150"/>
          <p14:tracePt t="49580" x="6737350" y="4113213"/>
          <p14:tracePt t="49588" x="6745288" y="4105275"/>
          <p14:tracePt t="49598" x="6754813" y="4105275"/>
          <p14:tracePt t="49612" x="6762750" y="4087813"/>
          <p14:tracePt t="49630" x="6780213" y="4079875"/>
          <p14:tracePt t="49641" x="6788150" y="4070350"/>
          <p14:tracePt t="49662" x="6797675" y="4052888"/>
          <p14:tracePt t="49669" x="6813550" y="4044950"/>
          <p14:tracePt t="49680" x="6823075" y="4037013"/>
          <p14:tracePt t="49692" x="6838950" y="4027488"/>
          <p14:tracePt t="49700" x="6856413" y="4019550"/>
          <p14:tracePt t="49712" x="6873875" y="4011613"/>
          <p14:tracePt t="49720" x="6873875" y="4002088"/>
          <p14:tracePt t="49731" x="6889750" y="3986213"/>
          <p14:tracePt t="49744" x="6899275" y="3986213"/>
          <p14:tracePt t="49751" x="6907213" y="3976688"/>
          <p14:tracePt t="49762" x="6924675" y="3968750"/>
          <p14:tracePt t="49771" x="6932613" y="3960813"/>
          <p14:tracePt t="49782" x="6942138" y="3960813"/>
          <p14:tracePt t="49794" x="6950075" y="3960813"/>
          <p14:tracePt t="49802" x="6958013" y="3960813"/>
          <p14:tracePt t="49814" x="6975475" y="3960813"/>
          <p14:tracePt t="49824" x="6983413" y="3960813"/>
          <p14:tracePt t="49832" x="6992938" y="3960813"/>
          <p14:tracePt t="49845" x="7008813" y="3960813"/>
          <p14:tracePt t="49852" x="7026275" y="3960813"/>
          <p14:tracePt t="49862" x="7034213" y="3960813"/>
          <p14:tracePt t="49876" x="7051675" y="3960813"/>
          <p14:tracePt t="49883" x="7059613" y="3960813"/>
          <p14:tracePt t="49892" x="7077075" y="3960813"/>
          <p14:tracePt t="49903" x="7094538" y="3968750"/>
          <p14:tracePt t="49914" x="7112000" y="3994150"/>
          <p14:tracePt t="49929" x="7119938" y="4011613"/>
          <p14:tracePt t="49934" x="7137400" y="4044950"/>
          <p14:tracePt t="49945" x="7153275" y="4070350"/>
          <p14:tracePt t="49954" x="7170738" y="4113213"/>
          <p14:tracePt t="49964" x="7196138" y="4171950"/>
          <p14:tracePt t="49978" x="7204075" y="4224338"/>
          <p14:tracePt t="49984" x="7213600" y="4249738"/>
          <p14:tracePt t="49995" x="7221538" y="4300538"/>
          <p14:tracePt t="50005" x="7229475" y="4333875"/>
          <p14:tracePt t="50015" x="7229475" y="4359275"/>
          <p14:tracePt t="50026" x="7229475" y="4394200"/>
          <p14:tracePt t="50036" x="7229475" y="4427538"/>
          <p14:tracePt t="50046" x="7229475" y="4470400"/>
          <p14:tracePt t="50059" x="7229475" y="4503738"/>
          <p14:tracePt t="50066" x="7229475" y="4521200"/>
          <p14:tracePt t="50078" x="7229475" y="4546600"/>
          <p14:tracePt t="50086" x="7229475" y="4572000"/>
          <p14:tracePt t="50096" x="7229475" y="4589463"/>
          <p14:tracePt t="50109" x="7229475" y="4605338"/>
          <p14:tracePt t="50117" x="7229475" y="4630738"/>
          <p14:tracePt t="50138" x="7229475" y="4640263"/>
          <p14:tracePt t="50148" x="7229475" y="4648200"/>
          <p14:tracePt t="51084" x="7246938" y="4630738"/>
          <p14:tracePt t="51095" x="7297738" y="4538663"/>
          <p14:tracePt t="51105" x="7373938" y="4419600"/>
          <p14:tracePt t="51115" x="7467600" y="4240213"/>
          <p14:tracePt t="51127" x="7586663" y="3994150"/>
          <p14:tracePt t="51135" x="7740650" y="3738563"/>
          <p14:tracePt t="51145" x="7893050" y="3459163"/>
          <p14:tracePt t="51159" x="7994650" y="3289300"/>
          <p14:tracePt t="51166" x="8062913" y="3186113"/>
          <p14:tracePt t="51178" x="8147050" y="3067050"/>
          <p14:tracePt t="51186" x="8215313" y="2974975"/>
          <p14:tracePt t="51197" x="8283575" y="2906713"/>
          <p14:tracePt t="51210" x="8334375" y="2830513"/>
          <p14:tracePt t="51217" x="8402638" y="2752725"/>
          <p14:tracePt t="51228" x="8445500" y="2686050"/>
          <p14:tracePt t="51237" x="8478838" y="2625725"/>
          <p14:tracePt t="51247" x="8504238" y="2592388"/>
          <p14:tracePt t="51262" x="8521700" y="2549525"/>
          <p14:tracePt t="51268" x="8539163" y="2541588"/>
          <p14:tracePt t="51278" x="8547100" y="2524125"/>
          <p14:tracePt t="51288" x="8547100" y="2506663"/>
          <p14:tracePt t="51298" x="8555038" y="2498725"/>
          <p14:tracePt t="51310" x="8564563" y="2489200"/>
          <p14:tracePt t="65087" x="8555038" y="2489200"/>
          <p14:tracePt t="65098" x="8539163" y="2489200"/>
          <p14:tracePt t="65109" x="8513763" y="2489200"/>
          <p14:tracePt t="65121" x="8478838" y="2489200"/>
          <p14:tracePt t="65128" x="8420100" y="2498725"/>
          <p14:tracePt t="65140" x="8351838" y="2524125"/>
          <p14:tracePt t="65149" x="8232775" y="2532063"/>
          <p14:tracePt t="65161" x="8105775" y="2557463"/>
          <p14:tracePt t="65172" x="7926388" y="2582863"/>
          <p14:tracePt t="65179" x="7570788" y="2617788"/>
          <p14:tracePt t="65191" x="7153275" y="2676525"/>
          <p14:tracePt t="65200" x="6762750" y="2711450"/>
          <p14:tracePt t="65211" x="6440488" y="2727325"/>
          <p14:tracePt t="65220" x="5972175" y="2744788"/>
          <p14:tracePt t="65230" x="5599113" y="2762250"/>
          <p14:tracePt t="65243" x="5241925" y="2778125"/>
          <p14:tracePt t="65252" x="4902200" y="2778125"/>
          <p14:tracePt t="65261" x="4638675" y="2778125"/>
          <p14:tracePt t="65274" x="4486275" y="2778125"/>
          <p14:tracePt t="65281" x="4306888" y="2795588"/>
          <p14:tracePt t="65291" x="4162425" y="2805113"/>
          <p14:tracePt t="65306" x="4052888" y="2830513"/>
          <p14:tracePt t="65311" x="3951288" y="2855913"/>
          <p14:tracePt t="65324" x="3890963" y="2871788"/>
          <p14:tracePt t="65331" x="3822700" y="2906713"/>
          <p14:tracePt t="65341" x="3781425" y="2922588"/>
          <p14:tracePt t="65355" x="3746500" y="2932113"/>
          <p14:tracePt t="65362" x="3721100" y="2957513"/>
          <p14:tracePt t="65374" x="3695700" y="2974975"/>
          <p14:tracePt t="65385" x="3678238" y="2982913"/>
          <p14:tracePt t="65393" x="3670300" y="2990850"/>
          <p14:tracePt t="65404" x="3652838" y="3008313"/>
          <p14:tracePt t="65413" x="3636963" y="3025775"/>
          <p14:tracePt t="65424" x="3627438" y="3051175"/>
          <p14:tracePt t="65435" x="3619500" y="3084513"/>
          <p14:tracePt t="65443" x="3602038" y="3101975"/>
          <p14:tracePt t="65699" x="3611563" y="3109913"/>
          <p14:tracePt t="65708" x="3627438" y="3127375"/>
          <p14:tracePt t="65722" x="3644900" y="3144838"/>
          <p14:tracePt t="65729" x="3670300" y="3170238"/>
          <p14:tracePt t="65741" x="3695700" y="3186113"/>
          <p14:tracePt t="65751" x="3746500" y="3221038"/>
          <p14:tracePt t="65760" x="3781425" y="3263900"/>
          <p14:tracePt t="65772" x="3822700" y="3297238"/>
          <p14:tracePt t="65781" x="3848100" y="3330575"/>
          <p14:tracePt t="65791" x="3883025" y="3365500"/>
          <p14:tracePt t="65802" x="3925888" y="3390900"/>
          <p14:tracePt t="65811" x="3976688" y="3433763"/>
          <p14:tracePt t="65823" x="4010025" y="3459163"/>
          <p14:tracePt t="65832" x="4035425" y="3484563"/>
          <p14:tracePt t="65842" x="4070350" y="3502025"/>
          <p14:tracePt t="65855" x="4095750" y="3517900"/>
          <p14:tracePt t="65863" x="4111625" y="3535363"/>
          <p14:tracePt t="65874" x="4121150" y="3543300"/>
          <p14:tracePt t="65882" x="4137025" y="3552825"/>
          <p14:tracePt t="65892" x="4154488" y="3568700"/>
          <p14:tracePt t="65908" x="4162425" y="3578225"/>
          <p14:tracePt t="65913" x="4171950" y="3578225"/>
          <p14:tracePt t="65925" x="4179888" y="3578225"/>
          <p14:tracePt t="65934" x="4179888" y="3586163"/>
          <p14:tracePt t="65944" x="4187825" y="3586163"/>
          <p14:tracePt t="65955" x="4187825" y="3594100"/>
          <p14:tracePt t="65975" x="4187825" y="3603625"/>
          <p14:tracePt t="65996" x="4197350" y="3603625"/>
          <p14:tracePt t="66024" x="4205288" y="3603625"/>
          <p14:tracePt t="66045" x="4205288" y="3611563"/>
          <p14:tracePt t="66075" x="4205288" y="3619500"/>
          <p14:tracePt t="68265" x="4187825" y="3619500"/>
          <p14:tracePt t="68275" x="4187825" y="3611563"/>
          <p14:tracePt t="68286" x="4179888" y="3611563"/>
          <p14:tracePt t="68295" x="4171950" y="3611563"/>
          <p14:tracePt t="68308" x="4162425" y="3603625"/>
          <p14:tracePt t="68317" x="4146550" y="3594100"/>
          <p14:tracePt t="68327" x="4137025" y="3586163"/>
          <p14:tracePt t="68339" x="4121150" y="3568700"/>
          <p14:tracePt t="68347" x="4095750" y="3568700"/>
          <p14:tracePt t="68357" x="4078288" y="3560763"/>
          <p14:tracePt t="68371" x="4060825" y="3543300"/>
          <p14:tracePt t="68377" x="4027488" y="3527425"/>
          <p14:tracePt t="68389" x="3984625" y="3509963"/>
          <p14:tracePt t="68398" x="3941763" y="3475038"/>
          <p14:tracePt t="68407" x="3857625" y="3433763"/>
          <p14:tracePt t="68420" x="3781425" y="3382963"/>
          <p14:tracePt t="68428" x="3695700" y="3322638"/>
          <p14:tracePt t="68441" x="3602038" y="3254375"/>
          <p14:tracePt t="68449" x="3492500" y="3178175"/>
          <p14:tracePt t="68459" x="3338513" y="3094038"/>
          <p14:tracePt t="68470" x="3160713" y="2974975"/>
          <p14:tracePt t="68479" x="3041650" y="2906713"/>
          <p14:tracePt t="68491" x="2930525" y="2855913"/>
          <p14:tracePt t="68503" x="2838450" y="2820988"/>
          <p14:tracePt t="68510" x="2735263" y="2762250"/>
          <p14:tracePt t="68522" x="2641600" y="2744788"/>
          <p14:tracePt t="68530" x="2540000" y="2719388"/>
          <p14:tracePt t="68541" x="2455863" y="2693988"/>
          <p14:tracePt t="68555" x="2370138" y="2686050"/>
          <p14:tracePt t="68562" x="2311400" y="2676525"/>
          <p14:tracePt t="68574" x="2225675" y="2676525"/>
          <p14:tracePt t="68582" x="2149475" y="2676525"/>
          <p14:tracePt t="68591" x="2065338" y="2676525"/>
          <p14:tracePt t="68603" x="2012950" y="2676525"/>
          <p14:tracePt t="68613" x="1928813" y="2676525"/>
          <p14:tracePt t="68623" x="1809750" y="2676525"/>
          <p14:tracePt t="68633" x="1724025" y="2676525"/>
          <p14:tracePt t="68644" x="1631950" y="2676525"/>
          <p14:tracePt t="68655" x="1554163" y="2676525"/>
          <p14:tracePt t="68664" x="1444625" y="2676525"/>
          <p14:tracePt t="68673" x="1384300" y="2676525"/>
          <p14:tracePt t="68686" x="1282700" y="2693988"/>
          <p14:tracePt t="68693" x="1206500" y="2719388"/>
          <p14:tracePt t="68707" x="1120775" y="2736850"/>
          <p14:tracePt t="68714" x="1044575" y="2744788"/>
          <p14:tracePt t="68724" x="985838" y="2752725"/>
          <p14:tracePt t="68737" x="917575" y="2762250"/>
          <p14:tracePt t="68745" x="841375" y="2787650"/>
          <p14:tracePt t="68756" x="781050" y="2805113"/>
          <p14:tracePt t="68765" x="704850" y="2830513"/>
          <p14:tracePt t="68775" x="654050" y="2846388"/>
          <p14:tracePt t="68787" x="611188" y="2881313"/>
          <p14:tracePt t="68795" x="560388" y="2897188"/>
          <p14:tracePt t="68806" x="534988" y="2922588"/>
          <p14:tracePt t="68818" x="501650" y="2949575"/>
          <p14:tracePt t="68827" x="458788" y="2974975"/>
          <p14:tracePt t="68841" x="450850" y="2990850"/>
          <p14:tracePt t="68846" x="425450" y="3016250"/>
          <p14:tracePt t="68856" x="400050" y="3041650"/>
          <p14:tracePt t="68884" x="339725" y="3127375"/>
          <p14:tracePt t="68890" x="306388" y="3203575"/>
          <p14:tracePt t="68897" x="271463" y="3289300"/>
          <p14:tracePt t="68909" x="230188" y="3382963"/>
          <p14:tracePt t="68919" x="195263" y="3484563"/>
          <p14:tracePt t="68927" x="161925" y="3578225"/>
          <p14:tracePt t="68940" x="136525" y="3646488"/>
          <p14:tracePt t="68950" x="119063" y="3738563"/>
          <p14:tracePt t="68958" x="111125" y="3798888"/>
          <p14:tracePt t="68971" x="111125" y="3867150"/>
          <p14:tracePt t="68978" x="111125" y="3925888"/>
          <p14:tracePt t="68989" x="111125" y="3986213"/>
          <p14:tracePt t="69003" x="111125" y="4037013"/>
          <p14:tracePt t="69011" x="111125" y="4130675"/>
          <p14:tracePt t="69022" x="119063" y="4214813"/>
          <p14:tracePt t="69030" x="144463" y="4316413"/>
          <p14:tracePt t="69041" x="161925" y="4394200"/>
          <p14:tracePt t="69055" x="187325" y="4460875"/>
          <p14:tracePt t="69060" x="220663" y="4529138"/>
          <p14:tracePt t="69072" x="255588" y="4605338"/>
          <p14:tracePt t="69080" x="280988" y="4683125"/>
          <p14:tracePt t="69092" x="314325" y="4741863"/>
          <p14:tracePt t="69104" x="347663" y="4802188"/>
          <p14:tracePt t="69112" x="373063" y="4852988"/>
          <p14:tracePt t="69123" x="407988" y="4929188"/>
          <p14:tracePt t="69132" x="441325" y="4997450"/>
          <p14:tracePt t="69141" x="466725" y="5038725"/>
          <p14:tracePt t="69153" x="501650" y="5091113"/>
          <p14:tracePt t="69163" x="544513" y="5157788"/>
          <p14:tracePt t="69174" x="569913" y="5192713"/>
          <p14:tracePt t="69185" x="603250" y="5243513"/>
          <p14:tracePt t="69192" x="646113" y="5302250"/>
          <p14:tracePt t="69204" x="679450" y="5353050"/>
          <p14:tracePt t="69212" x="722313" y="5395913"/>
          <p14:tracePt t="69223" x="755650" y="5430838"/>
          <p14:tracePt t="69238" x="823913" y="5489575"/>
          <p14:tracePt t="69245" x="874713" y="5532438"/>
          <p14:tracePt t="69254" x="942975" y="5583238"/>
          <p14:tracePt t="69263" x="1019175" y="5626100"/>
          <p14:tracePt t="69273" x="1079500" y="5659438"/>
          <p14:tracePt t="69287" x="1173163" y="5702300"/>
          <p14:tracePt t="69294" x="1249363" y="5735638"/>
          <p14:tracePt t="69306" x="1333500" y="5761038"/>
          <p14:tracePt t="69315" x="1435100" y="5778500"/>
          <p14:tracePt t="69324" x="1520825" y="5803900"/>
          <p14:tracePt t="69336" x="1622425" y="5813425"/>
          <p14:tracePt t="69345" x="1724025" y="5838825"/>
          <p14:tracePt t="69357" x="1843088" y="5864225"/>
          <p14:tracePt t="69369" x="1928813" y="5864225"/>
          <p14:tracePt t="69375" x="2038350" y="5872163"/>
          <p14:tracePt t="69387" x="2124075" y="5872163"/>
          <p14:tracePt t="69397" x="2225675" y="5872163"/>
          <p14:tracePt t="69407" x="2319338" y="5872163"/>
          <p14:tracePt t="69418" x="2438400" y="5872163"/>
          <p14:tracePt t="69426" x="2565400" y="5872163"/>
          <p14:tracePt t="69438" x="2676525" y="5872163"/>
          <p14:tracePt t="69447" x="2820988" y="5854700"/>
          <p14:tracePt t="69457" x="2947988" y="5829300"/>
          <p14:tracePt t="69470" x="3059113" y="5813425"/>
          <p14:tracePt t="69477" x="3178175" y="5778500"/>
          <p14:tracePt t="69488" x="3297238" y="5735638"/>
          <p14:tracePt t="69498" x="3398838" y="5702300"/>
          <p14:tracePt t="69508" x="3500438" y="5668963"/>
          <p14:tracePt t="69519" x="3602038" y="5634038"/>
          <p14:tracePt t="69528" x="3695700" y="5591175"/>
          <p14:tracePt t="69538" x="3756025" y="5549900"/>
          <p14:tracePt t="69550" x="3822700" y="5514975"/>
          <p14:tracePt t="69559" x="3865563" y="5489575"/>
          <p14:tracePt t="69572" x="3908425" y="5464175"/>
          <p14:tracePt t="69579" x="3941763" y="5430838"/>
          <p14:tracePt t="69589" x="3984625" y="5370513"/>
          <p14:tracePt t="69602" x="4027488" y="5302250"/>
          <p14:tracePt t="69609" x="4070350" y="5243513"/>
          <p14:tracePt t="69621" x="4129088" y="5124450"/>
          <p14:tracePt t="69630" x="4179888" y="5005388"/>
          <p14:tracePt t="69640" x="4222750" y="4903788"/>
          <p14:tracePt t="69653" x="4265613" y="4784725"/>
          <p14:tracePt t="69660" x="4298950" y="4708525"/>
          <p14:tracePt t="69672" x="4332288" y="4648200"/>
          <p14:tracePt t="69681" x="4367213" y="4554538"/>
          <p14:tracePt t="69691" x="4384675" y="4486275"/>
          <p14:tracePt t="69706" x="4410075" y="4419600"/>
          <p14:tracePt t="69712" x="4418013" y="4359275"/>
          <p14:tracePt t="69722" x="4425950" y="4316413"/>
          <p14:tracePt t="69732" x="4425950" y="4275138"/>
          <p14:tracePt t="69742" x="4425950" y="4189413"/>
          <p14:tracePt t="69753" x="4418013" y="4095750"/>
          <p14:tracePt t="69762" x="4375150" y="3994150"/>
          <p14:tracePt t="69774" x="4332288" y="3892550"/>
          <p14:tracePt t="69786" x="4273550" y="3763963"/>
          <p14:tracePt t="69792" x="4205288" y="3646488"/>
          <p14:tracePt t="69805" x="4146550" y="3552825"/>
          <p14:tracePt t="69813" x="4078288" y="3459163"/>
          <p14:tracePt t="69824" x="4017963" y="3390900"/>
          <p14:tracePt t="69837" x="3941763" y="3340100"/>
          <p14:tracePt t="69844" x="3883025" y="3289300"/>
          <p14:tracePt t="69855" x="3797300" y="3221038"/>
          <p14:tracePt t="69865" x="3738563" y="3186113"/>
          <p14:tracePt t="69875" x="3687763" y="3144838"/>
          <p14:tracePt t="69889" x="3652838" y="3119438"/>
          <p14:tracePt t="69896" x="3602038" y="3101975"/>
          <p14:tracePt t="69907" x="3576638" y="3076575"/>
          <p14:tracePt t="69915" x="3559175" y="3067050"/>
          <p14:tracePt t="69925" x="3551238" y="3051175"/>
          <p14:tracePt t="69938" x="3543300" y="3041650"/>
          <p14:tracePt t="69946" x="3533775" y="3041650"/>
          <p14:tracePt t="69956" x="3525838" y="3033713"/>
          <p14:tracePt t="69976" x="3517900" y="3025775"/>
          <p14:tracePt t="69997" x="3517900" y="3016250"/>
          <p14:tracePt t="70019" x="3508375" y="3016250"/>
          <p14:tracePt t="70292" x="3517900" y="3016250"/>
          <p14:tracePt t="70305" x="3551238" y="3016250"/>
          <p14:tracePt t="70313" x="3611563" y="3016250"/>
          <p14:tracePt t="70322" x="3713163" y="3016250"/>
          <p14:tracePt t="70336" x="3883025" y="3016250"/>
          <p14:tracePt t="70344" x="4179888" y="3025775"/>
          <p14:tracePt t="70355" x="4562475" y="3041650"/>
          <p14:tracePt t="70364" x="5003800" y="3076575"/>
          <p14:tracePt t="70375" x="5386388" y="3119438"/>
          <p14:tracePt t="70386" x="5735638" y="3135313"/>
          <p14:tracePt t="70395" x="6100763" y="3170238"/>
          <p14:tracePt t="70406" x="6389688" y="3186113"/>
          <p14:tracePt t="70416" x="6661150" y="3221038"/>
          <p14:tracePt t="70424" x="6856413" y="3246438"/>
          <p14:tracePt t="70439" x="7008813" y="3254375"/>
          <p14:tracePt t="70447" x="7170738" y="3279775"/>
          <p14:tracePt t="70456" x="7315200" y="3297238"/>
          <p14:tracePt t="70471" x="7426325" y="3330575"/>
          <p14:tracePt t="70476" x="7502525" y="3340100"/>
          <p14:tracePt t="70488" x="7561263" y="3355975"/>
          <p14:tracePt t="70497" x="7612063" y="3390900"/>
          <p14:tracePt t="70507" x="7646988" y="3408363"/>
          <p14:tracePt t="70521" x="7662863" y="3416300"/>
          <p14:tracePt t="70527" x="7672388" y="3424238"/>
          <p14:tracePt t="70538" x="7688263" y="3424238"/>
          <p14:tracePt t="70547" x="7697788" y="3424238"/>
          <p14:tracePt t="70557" x="7697788" y="3433763"/>
          <p14:tracePt t="70569" x="7715250" y="3433763"/>
          <p14:tracePt t="70577" x="7740650" y="3441700"/>
          <p14:tracePt t="70589" x="7756525" y="3441700"/>
          <p14:tracePt t="70599" x="7781925" y="3449638"/>
          <p14:tracePt t="70608" x="7807325" y="3449638"/>
          <p14:tracePt t="70620" x="7842250" y="3459163"/>
          <p14:tracePt t="70628" x="7859713" y="3459163"/>
          <p14:tracePt t="70640" x="7885113" y="3467100"/>
          <p14:tracePt t="70650" x="7900988" y="3467100"/>
          <p14:tracePt t="70659" x="7918450" y="3467100"/>
          <p14:tracePt t="70670" x="7935913" y="3467100"/>
          <p14:tracePt t="70679" x="7943850" y="3467100"/>
          <p14:tracePt t="70690" x="7951788" y="3467100"/>
          <p14:tracePt t="70702" x="7961313" y="3467100"/>
          <p14:tracePt t="70710" x="7969250" y="3467100"/>
          <p14:tracePt t="70740" x="7977188" y="3467100"/>
          <p14:tracePt t="70761" x="7986713" y="3467100"/>
          <p14:tracePt t="70852" x="7977188" y="3467100"/>
          <p14:tracePt t="70863" x="7951788" y="3459163"/>
          <p14:tracePt t="70873" x="7918450" y="3441700"/>
          <p14:tracePt t="70886" x="7850188" y="3416300"/>
          <p14:tracePt t="70893" x="7756525" y="3390900"/>
          <p14:tracePt t="70906" x="7612063" y="3365500"/>
          <p14:tracePt t="70914" x="7485063" y="3340100"/>
          <p14:tracePt t="70923" x="7373938" y="3330575"/>
          <p14:tracePt t="70937" x="7256463" y="3305175"/>
          <p14:tracePt t="70946" x="7145338" y="3297238"/>
          <p14:tracePt t="70956" x="7026275" y="3279775"/>
          <p14:tracePt t="70967" x="6889750" y="3254375"/>
          <p14:tracePt t="70976" x="6770688" y="3246438"/>
          <p14:tracePt t="70987" x="6661150" y="3238500"/>
          <p14:tracePt t="70995" x="6559550" y="3238500"/>
          <p14:tracePt t="71006" x="6473825" y="3238500"/>
          <p14:tracePt t="71019" x="6364288" y="3238500"/>
          <p14:tracePt t="71027" x="6253163" y="3238500"/>
          <p14:tracePt t="71037" x="6167438" y="3238500"/>
          <p14:tracePt t="71048" x="6091238" y="3238500"/>
          <p14:tracePt t="71057" x="6024563" y="3238500"/>
          <p14:tracePt t="71069" x="5964238" y="3238500"/>
          <p14:tracePt t="71079" x="5921375" y="3238500"/>
          <p14:tracePt t="71088" x="5888038" y="3238500"/>
          <p14:tracePt t="71097" x="5845175" y="3238500"/>
          <p14:tracePt t="71108" x="5811838" y="3238500"/>
          <p14:tracePt t="71119" x="5751513" y="3238500"/>
          <p14:tracePt t="71128" x="5708650" y="3254375"/>
          <p14:tracePt t="71139" x="5657850" y="3263900"/>
          <p14:tracePt t="71150" x="5624513" y="3271838"/>
          <p14:tracePt t="71159" x="5581650" y="3289300"/>
          <p14:tracePt t="71173" x="5530850" y="3297238"/>
          <p14:tracePt t="71179" x="5505450" y="3305175"/>
          <p14:tracePt t="71189" x="5472113" y="3314700"/>
          <p14:tracePt t="71203" x="5446713" y="3330575"/>
          <p14:tracePt t="71209" x="5411788" y="3340100"/>
          <p14:tracePt t="71220" x="5386388" y="3355975"/>
          <p14:tracePt t="71230" x="5353050" y="3373438"/>
          <p14:tracePt t="71241" x="5318125" y="3390900"/>
          <p14:tracePt t="71254" x="5284788" y="3408363"/>
          <p14:tracePt t="71261" x="5233988" y="3441700"/>
          <p14:tracePt t="71271" x="5199063" y="3467100"/>
          <p14:tracePt t="71280" x="5173663" y="3492500"/>
          <p14:tracePt t="71291" x="5148263" y="3509963"/>
          <p14:tracePt t="71306" x="5114925" y="3527425"/>
          <p14:tracePt t="71312" x="5097463" y="3543300"/>
          <p14:tracePt t="71322" x="5064125" y="3560763"/>
          <p14:tracePt t="71331" x="5046663" y="3586163"/>
          <p14:tracePt t="71341" x="5029200" y="3603625"/>
          <p14:tracePt t="71353" x="5003800" y="3619500"/>
          <p14:tracePt t="71362" x="4987925" y="3636963"/>
          <p14:tracePt t="71373" x="4970463" y="3654425"/>
          <p14:tracePt t="71386" x="4953000" y="3662363"/>
          <p14:tracePt t="71392" x="4945063" y="3687763"/>
          <p14:tracePt t="71404" x="4927600" y="3722688"/>
          <p14:tracePt t="71412" x="4894263" y="3756025"/>
          <p14:tracePt t="71422" x="4884738" y="3790950"/>
          <p14:tracePt t="71438" x="4876800" y="3816350"/>
          <p14:tracePt t="71443" x="4851400" y="3875088"/>
          <p14:tracePt t="71454" x="4833938" y="3908425"/>
          <p14:tracePt t="71464" x="4818063" y="3943350"/>
          <p14:tracePt t="71473" x="4800600" y="3976688"/>
          <p14:tracePt t="71487" x="4791075" y="4011613"/>
          <p14:tracePt t="71494" x="4775200" y="4044950"/>
          <p14:tracePt t="71506" x="4765675" y="4079875"/>
          <p14:tracePt t="71514" x="4749800" y="4113213"/>
          <p14:tracePt t="71525" x="4749800" y="4146550"/>
          <p14:tracePt t="71538" x="4740275" y="4171950"/>
          <p14:tracePt t="71545" x="4732338" y="4197350"/>
          <p14:tracePt t="71555" x="4732338" y="4232275"/>
          <p14:tracePt t="71570" x="4732338" y="4275138"/>
          <p14:tracePt t="71576" x="4732338" y="4300538"/>
          <p14:tracePt t="71587" x="4732338" y="4333875"/>
          <p14:tracePt t="71597" x="4732338" y="4359275"/>
          <p14:tracePt t="71606" x="4732338" y="4394200"/>
          <p14:tracePt t="71620" x="4732338" y="4419600"/>
          <p14:tracePt t="71627" x="4732338" y="4445000"/>
          <p14:tracePt t="71639" x="4732338" y="4470400"/>
          <p14:tracePt t="71651" x="4732338" y="4503738"/>
          <p14:tracePt t="71658" x="4732338" y="4538663"/>
          <p14:tracePt t="71669" x="4732338" y="4564063"/>
          <p14:tracePt t="71678" x="4732338" y="4589463"/>
          <p14:tracePt t="71689" x="4749800" y="4630738"/>
          <p14:tracePt t="71701" x="4757738" y="4665663"/>
          <p14:tracePt t="71708" x="4775200" y="4699000"/>
          <p14:tracePt t="71721" x="4791075" y="4733925"/>
          <p14:tracePt t="71729" x="4826000" y="4775200"/>
          <p14:tracePt t="71739" x="4851400" y="4827588"/>
          <p14:tracePt t="71753" x="4894263" y="4878388"/>
          <p14:tracePt t="71761" x="4927600" y="4911725"/>
          <p14:tracePt t="71773" x="4987925" y="4962525"/>
          <p14:tracePt t="71780" x="5038725" y="5013325"/>
          <p14:tracePt t="71790" x="5114925" y="5073650"/>
          <p14:tracePt t="71803" x="5183188" y="5124450"/>
          <p14:tracePt t="71810" x="5233988" y="5167313"/>
          <p14:tracePt t="71821" x="5310188" y="5226050"/>
          <p14:tracePt t="71830" x="5368925" y="5268913"/>
          <p14:tracePt t="71841" x="5421313" y="5311775"/>
          <p14:tracePt t="71853" x="5487988" y="5353050"/>
          <p14:tracePt t="71862" x="5538788" y="5380038"/>
          <p14:tracePt t="71871" x="5616575" y="5421313"/>
          <p14:tracePt t="71886" x="5675313" y="5464175"/>
          <p14:tracePt t="71891" x="5743575" y="5497513"/>
          <p14:tracePt t="71906" x="5794375" y="5540375"/>
          <p14:tracePt t="71912" x="5853113" y="5565775"/>
          <p14:tracePt t="71922" x="5930900" y="5591175"/>
          <p14:tracePt t="71936" x="6015038" y="5616575"/>
          <p14:tracePt t="71942" x="6116638" y="5651500"/>
          <p14:tracePt t="71953" x="6210300" y="5668963"/>
          <p14:tracePt t="71962" x="6303963" y="5694363"/>
          <p14:tracePt t="71973" x="6380163" y="5702300"/>
          <p14:tracePt t="71984" x="6483350" y="5710238"/>
          <p14:tracePt t="71993" x="6567488" y="5735638"/>
          <p14:tracePt t="72005" x="6653213" y="5745163"/>
          <p14:tracePt t="72013" x="6770688" y="5745163"/>
          <p14:tracePt t="72023" x="6856413" y="5745163"/>
          <p14:tracePt t="72036" x="6950075" y="5745163"/>
          <p14:tracePt t="72043" x="7051675" y="5745163"/>
          <p14:tracePt t="72056" x="7178675" y="5727700"/>
          <p14:tracePt t="72064" x="7297738" y="5684838"/>
          <p14:tracePt t="72074" x="7442200" y="5634038"/>
          <p14:tracePt t="72086" x="7545388" y="5600700"/>
          <p14:tracePt t="72094" x="7646988" y="5583238"/>
          <p14:tracePt t="72108" x="7766050" y="5532438"/>
          <p14:tracePt t="72121" x="7867650" y="5497513"/>
          <p14:tracePt t="72125" x="7969250" y="5464175"/>
          <p14:tracePt t="72138" x="8045450" y="5421313"/>
          <p14:tracePt t="72145" x="8113713" y="5387975"/>
          <p14:tracePt t="72156" x="8199438" y="5345113"/>
          <p14:tracePt t="72167" x="8275638" y="5302250"/>
          <p14:tracePt t="72176" x="8343900" y="5260975"/>
          <p14:tracePt t="72189" x="8377238" y="5218113"/>
          <p14:tracePt t="72197" x="8445500" y="5167313"/>
          <p14:tracePt t="72206" x="8513763" y="5106988"/>
          <p14:tracePt t="72219" x="8547100" y="5073650"/>
          <p14:tracePt t="72227" x="8597900" y="5030788"/>
          <p14:tracePt t="72239" x="8666163" y="4962525"/>
          <p14:tracePt t="72248" x="8709025" y="4911725"/>
          <p14:tracePt t="72257" x="8742363" y="4886325"/>
          <p14:tracePt t="72269" x="8785225" y="4835525"/>
          <p14:tracePt t="72278" x="8810625" y="4802188"/>
          <p14:tracePt t="72289" x="8828088" y="4784725"/>
          <p14:tracePt t="72303" x="8853488" y="4767263"/>
          <p14:tracePt t="72308" x="8869363" y="4724400"/>
          <p14:tracePt t="72320" x="8886825" y="4657725"/>
          <p14:tracePt t="72329" x="8894763" y="4614863"/>
          <p14:tracePt t="72340" x="8912225" y="4538663"/>
          <p14:tracePt t="72352" x="8912225" y="4445000"/>
          <p14:tracePt t="72359" x="8894763" y="4351338"/>
          <p14:tracePt t="72371" x="8878888" y="4283075"/>
          <p14:tracePt t="72381" x="8843963" y="4189413"/>
          <p14:tracePt t="72391" x="8810625" y="4130675"/>
          <p14:tracePt t="72402" x="8777288" y="4062413"/>
          <p14:tracePt t="72411" x="8759825" y="3994150"/>
          <p14:tracePt t="72421" x="8724900" y="3917950"/>
          <p14:tracePt t="72431" x="8691563" y="3849688"/>
          <p14:tracePt t="72441" x="8648700" y="3790950"/>
          <p14:tracePt t="72453" x="8605838" y="3738563"/>
          <p14:tracePt t="72462" x="8555038" y="3671888"/>
          <p14:tracePt t="72472" x="8529638" y="3619500"/>
          <p14:tracePt t="72486" x="8462963" y="3568700"/>
          <p14:tracePt t="72492" x="8420100" y="3517900"/>
          <p14:tracePt t="72505" x="8369300" y="3484563"/>
          <p14:tracePt t="72512" x="8308975" y="3424238"/>
          <p14:tracePt t="72523" x="8258175" y="3382963"/>
          <p14:tracePt t="72537" x="8174038" y="3340100"/>
          <p14:tracePt t="72543" x="8113713" y="3297238"/>
          <p14:tracePt t="72555" x="8020050" y="3263900"/>
          <p14:tracePt t="72566" x="7910513" y="3211513"/>
          <p14:tracePt t="72574" x="7807325" y="3195638"/>
          <p14:tracePt t="72585" x="7705725" y="3152775"/>
          <p14:tracePt t="72593" x="7586663" y="3135313"/>
          <p14:tracePt t="72605" x="7459663" y="3109913"/>
          <p14:tracePt t="72617" x="7297738" y="3084513"/>
          <p14:tracePt t="72625" x="7170738" y="3059113"/>
          <p14:tracePt t="72639" x="7069138" y="3059113"/>
          <p14:tracePt t="72645" x="6975475" y="3051175"/>
          <p14:tracePt t="72656" x="6873875" y="3041650"/>
          <p14:tracePt t="72669" x="6770688" y="3041650"/>
          <p14:tracePt t="72676" x="6686550" y="3041650"/>
          <p14:tracePt t="72687" x="6626225" y="3041650"/>
          <p14:tracePt t="72696" x="6559550" y="3041650"/>
          <p14:tracePt t="72706" x="6499225" y="3041650"/>
          <p14:tracePt t="72718" x="6440488" y="3041650"/>
          <p14:tracePt t="72728" x="6397625" y="3033713"/>
          <p14:tracePt t="72738" x="6372225" y="3033713"/>
          <p14:tracePt t="72747" x="6354763" y="3033713"/>
          <p14:tracePt t="72757" x="6329363" y="3033713"/>
          <p14:tracePt t="72769" x="6311900" y="3033713"/>
          <p14:tracePt t="72788" x="6303963" y="3033713"/>
          <p14:tracePt t="72800" x="6296025" y="3033713"/>
          <p14:tracePt t="72840" x="6286500" y="303371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9|16.5|5.2|9.4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3|15.1|4.7|12.3|2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|3.3|9.2|3.4|10.9|11.7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</Words>
  <Application>Microsoft Office PowerPoint</Application>
  <PresentationFormat>Widescreen</PresentationFormat>
  <Paragraphs>11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Maths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2</cp:revision>
  <dcterms:created xsi:type="dcterms:W3CDTF">2021-03-01T17:48:54Z</dcterms:created>
  <dcterms:modified xsi:type="dcterms:W3CDTF">2021-03-01T18:08:11Z</dcterms:modified>
</cp:coreProperties>
</file>