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70" r:id="rId2"/>
    <p:sldId id="271" r:id="rId3"/>
    <p:sldId id="272" r:id="rId4"/>
    <p:sldId id="273" r:id="rId5"/>
    <p:sldId id="274" r:id="rId6"/>
    <p:sldId id="275" r:id="rId7"/>
    <p:sldId id="276" r:id="rId8"/>
    <p:sldId id="277" r:id="rId9"/>
  </p:sldIdLst>
  <p:sldSz cx="9906000" cy="6858000" type="A4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A58C"/>
    <a:srgbClr val="006600"/>
    <a:srgbClr val="996600"/>
    <a:srgbClr val="663300"/>
    <a:srgbClr val="0000FF"/>
    <a:srgbClr val="FF99FF"/>
    <a:srgbClr val="FF9300"/>
    <a:srgbClr val="9437FF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3"/>
    <p:restoredTop sz="94689"/>
  </p:normalViewPr>
  <p:slideViewPr>
    <p:cSldViewPr snapToGrid="0" snapToObjects="1">
      <p:cViewPr varScale="1">
        <p:scale>
          <a:sx n="88" d="100"/>
          <a:sy n="88" d="100"/>
        </p:scale>
        <p:origin x="7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D0FF4-B90F-9B40-9692-0C0FE467852E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41425"/>
            <a:ext cx="484028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F22A1-8195-AA4C-8800-F2233489C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930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0128A-54E9-E04F-8167-9F4DA7D0023B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65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1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tiff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 intention: to explore physical features of Europe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How many continents can you remember?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58451A-EE8C-B042-A2FB-BAA2445A35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12" b="3516"/>
          <a:stretch/>
        </p:blipFill>
        <p:spPr>
          <a:xfrm>
            <a:off x="0" y="1696134"/>
            <a:ext cx="3438277" cy="1682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B40D93-59C2-A943-9198-4695C833C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8277" y="1696134"/>
            <a:ext cx="6350000" cy="468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3AA623-0E70-D442-91BB-93528333F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344" y="3784483"/>
            <a:ext cx="2975944" cy="257969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FC44E23-476D-C544-8B02-BCAE242B4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0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0"/>
    </mc:Choice>
    <mc:Fallback>
      <p:transition spd="slow" advTm="9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 intention: to explore physical features of Europe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Where is Europe?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20F9C4-319C-E649-98AD-6F8CFA886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300" y="2222500"/>
            <a:ext cx="4597400" cy="241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6EFBB1-ED51-044A-8816-7F8389DB1B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512" b="3516"/>
          <a:stretch/>
        </p:blipFill>
        <p:spPr>
          <a:xfrm>
            <a:off x="0" y="1815882"/>
            <a:ext cx="9906000" cy="48461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E861FA7-AE22-F246-BEA9-2D77802A7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4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1"/>
    </mc:Choice>
    <mc:Fallback>
      <p:transition spd="slow" advTm="5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Did you remember all the continents?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Did you find Europe?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20F9C4-319C-E649-98AD-6F8CFA886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13" y="1707875"/>
            <a:ext cx="9130174" cy="51501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762C2D-C3EF-2146-9AA2-5EFA0EFF8A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22"/>
    </mc:Choice>
    <mc:Fallback>
      <p:transition spd="slow" advTm="14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71FD1-5445-494A-8A4D-D068A268C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493" y="3688412"/>
            <a:ext cx="3118556" cy="31136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E72354-E480-B344-98B7-6AC102DD27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07"/>
          <a:stretch/>
        </p:blipFill>
        <p:spPr>
          <a:xfrm>
            <a:off x="4869543" y="0"/>
            <a:ext cx="5036457" cy="3636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0238CC-D712-644F-AA28-77BFE2AD56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255"/>
          <a:stretch/>
        </p:blipFill>
        <p:spPr>
          <a:xfrm>
            <a:off x="0" y="3212772"/>
            <a:ext cx="4869543" cy="3640853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DF2A9C0-7FA4-7A44-9668-4262788E6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0"/>
    </mc:Choice>
    <mc:Fallback>
      <p:transition spd="slow" advTm="5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242910-4791-6E41-A4D4-891451928D32}"/>
              </a:ext>
            </a:extLst>
          </p:cNvPr>
          <p:cNvSpPr txBox="1"/>
          <p:nvPr/>
        </p:nvSpPr>
        <p:spPr>
          <a:xfrm>
            <a:off x="0" y="0"/>
            <a:ext cx="990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We are going to use maps to explore the physical features of Europe. What are physical features?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F3BE7-F379-F346-8A60-53C6236E4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15" b="97679" l="1163" r="98023">
                        <a14:foregroundMark x1="29186" y1="29981" x2="29186" y2="29981"/>
                        <a14:foregroundMark x1="38256" y1="55706" x2="38256" y2="55706"/>
                        <a14:foregroundMark x1="27907" y1="38878" x2="27907" y2="388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5000" y="1154162"/>
            <a:ext cx="5461000" cy="3276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B1D856-1433-444C-BAFE-EAF73A9469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407"/>
          <a:stretch/>
        </p:blipFill>
        <p:spPr>
          <a:xfrm>
            <a:off x="-1" y="3221117"/>
            <a:ext cx="5036457" cy="363688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1CA27E8-F0A7-AC44-81D3-A2C9D46C9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78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2"/>
    </mc:Choice>
    <mc:Fallback>
      <p:transition spd="slow" advTm="7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242910-4791-6E41-A4D4-891451928D32}"/>
              </a:ext>
            </a:extLst>
          </p:cNvPr>
          <p:cNvSpPr txBox="1"/>
          <p:nvPr/>
        </p:nvSpPr>
        <p:spPr>
          <a:xfrm>
            <a:off x="0" y="0"/>
            <a:ext cx="9906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Physical features - natural, not made by humans. E.g. rivers, mountains, seas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B1D856-1433-444C-BAFE-EAF73A9469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07"/>
          <a:stretch/>
        </p:blipFill>
        <p:spPr>
          <a:xfrm>
            <a:off x="-1" y="1291771"/>
            <a:ext cx="7708269" cy="556622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B82E7B-0957-824C-B16E-7BA6938CB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4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20"/>
    </mc:Choice>
    <mc:Fallback>
      <p:transition spd="slow" advTm="9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242910-4791-6E41-A4D4-891451928D32}"/>
              </a:ext>
            </a:extLst>
          </p:cNvPr>
          <p:cNvSpPr txBox="1"/>
          <p:nvPr/>
        </p:nvSpPr>
        <p:spPr>
          <a:xfrm>
            <a:off x="0" y="0"/>
            <a:ext cx="9906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Fun facts!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Italy (a country) is shaped like a boot.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Mount Elbrus is the tallest mountain.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Volga is the longest river.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Danube is the second longest and goes through 10 countries!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B1D856-1433-444C-BAFE-EAF73A9469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07"/>
          <a:stretch/>
        </p:blipFill>
        <p:spPr>
          <a:xfrm>
            <a:off x="0" y="3818529"/>
            <a:ext cx="4209144" cy="30394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8C206C-0FB4-B94B-BD15-B6692B25D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8397" y="3818529"/>
            <a:ext cx="2099223" cy="2400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58E49B-062A-8947-8B32-0CF6942AB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1713" y="4286364"/>
            <a:ext cx="3164114" cy="21037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7B83B20-F961-C140-A82D-35EA02B33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09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27"/>
    </mc:Choice>
    <mc:Fallback>
      <p:transition spd="slow" advTm="22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242910-4791-6E41-A4D4-891451928D32}"/>
              </a:ext>
            </a:extLst>
          </p:cNvPr>
          <p:cNvSpPr txBox="1"/>
          <p:nvPr/>
        </p:nvSpPr>
        <p:spPr>
          <a:xfrm>
            <a:off x="0" y="0"/>
            <a:ext cx="9906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Using the maps on the sheet, can you find: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U.K.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Italy (hint: it is shaped like a boot)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Mount Elbrus (hint: it is very close to Asia)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Volga river (hint: it is in Russia)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Alpine mountains (Alps. Hint: look for a big brown patch - those are mountains)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What else can you find?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258FECA-DDA5-D640-A47C-2E1360C58C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1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81"/>
    </mc:Choice>
    <mc:Fallback>
      <p:transition spd="slow" advTm="36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4124</TotalTime>
  <Words>195</Words>
  <Application>Microsoft Macintosh PowerPoint</Application>
  <PresentationFormat>A4 Paper (210x297 mm)</PresentationFormat>
  <Paragraphs>24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Shona Thom (UG)</dc:creator>
  <cp:lastModifiedBy>Microsoft Office User</cp:lastModifiedBy>
  <cp:revision>94</cp:revision>
  <cp:lastPrinted>2019-10-02T15:50:32Z</cp:lastPrinted>
  <dcterms:created xsi:type="dcterms:W3CDTF">2018-03-10T18:23:35Z</dcterms:created>
  <dcterms:modified xsi:type="dcterms:W3CDTF">2021-02-25T16:36:51Z</dcterms:modified>
</cp:coreProperties>
</file>