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3" r:id="rId7"/>
    <p:sldId id="264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46"/>
    <p:restoredTop sz="95728"/>
  </p:normalViewPr>
  <p:slideViewPr>
    <p:cSldViewPr snapToGrid="0" snapToObjects="1">
      <p:cViewPr>
        <p:scale>
          <a:sx n="75" d="100"/>
          <a:sy n="75" d="100"/>
        </p:scale>
        <p:origin x="-60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10663-18E1-704D-B8C0-8C6EA0F89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307EE-FAF1-624C-B9EB-809897C3A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B6DC2-71A3-8E44-8CE7-AD2C0E842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A9C6D-B25F-B14A-962F-5AC5C1A7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52BC-6D82-0F4F-B2CB-4A1EBC4A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1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E7FF0-3759-C84F-B878-94E356D9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72D14-88C0-6541-875C-B793BE176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EBC3-E387-524C-AD3D-D72E6BF9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30B78-EB3D-4749-AB91-541F41D3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BB506-87B3-EF43-A989-B038949E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2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AAC285-224F-8C49-A108-028B45C34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DE905-3A75-4C40-A575-083BD6D46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6B4E9-1056-2142-8350-042BC230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6450D-B76D-F644-8B48-6E074EDE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6F988-A755-BF4F-B9F3-B1D5C042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A842A-A968-4346-89EE-68731113B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6D3B0-57F2-BD4E-B3B2-3F64C5871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1ACA2-45B8-EB4D-B8FA-1FD8C3AB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F39BE-5661-DD43-9030-D8FF1E63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C8406-4EB8-C344-BAAB-1D051E39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1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4CB7F-8EF9-5948-A626-6557200D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1B7E2-5EC0-634D-A376-75CC5789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F350A-185D-7F41-92E6-8719DB35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6BE0-0392-4744-98BE-20E0F8F4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9469-8316-4443-AD2D-E975CF30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2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7153-AE83-CC45-B3E8-99B03C95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F6709-1C86-8142-9557-B366422DD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940AC-1090-0943-B3C4-9CD58A557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40EC7-BE29-ED48-BAED-A1A64116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0C5CA-A8FF-E246-8AFC-01584A849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38607-4AB9-2C40-A041-F2C312E0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7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F0ECD-0719-B448-8297-B803D716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0CDE4-0374-EA42-B40D-7856013DA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48653-45FE-4D40-ACC6-282E9A19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7FBDC-BAD9-3349-8F20-8E142AA6F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08D7F-1E53-274B-816A-693D652AF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B24188-2E0D-DF4B-99DB-47EB309E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965E7C-383A-F449-8730-C0475A97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FEDEFC-4DA2-3447-AFF2-85BBC903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2508-0AE4-884B-94C3-249315E5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D55C2-B1FA-5146-B614-79F5ABC8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4C793-C71B-F14B-AFE3-3EAF6A2F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35DE4-F872-5C4B-82C9-89F27CD2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3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B948E1-00F6-4A40-8243-19ED68A0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D24D6-8238-A14F-AB37-6E15D547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A8758-8146-E641-8AF6-D91969B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95A46-A4F9-4F49-983F-BECC891E5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325F-31D9-0145-AEC2-0CA8C5340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7C059-0031-A447-96DD-A26A5CAC4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F91BB-5841-3B46-BFE1-B57BDD97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77791-C82C-F54E-9D2B-D3D581F4C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7FE82-482E-3E43-B4B7-D7067A12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BD5F-5467-F346-B479-A2583473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07CD39-8B08-2047-8490-AB1996022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D1984-894E-F44F-9556-5985A6082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3B37C-19A9-0441-A250-4B83D6849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37F62-2A72-4749-8CBC-619FA62F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874BB-B334-3E4B-B03A-DA6EBB7E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F3FC13-0643-7C45-8532-957DB05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B54ED-0167-2A47-A495-11A2E24B0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37757-4AFF-BB4E-811E-976224969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BF874-2A96-DB4C-8E5A-67990347DBAB}" type="datetimeFigureOut">
              <a:rPr lang="en-US" smtClean="0"/>
              <a:t>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5EC2-03F3-FE49-A06D-E5F11FFF8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1837F-0C9B-DA4C-847A-D8A27A7EC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B992-4489-024B-A4CC-F75D95A52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5600" y="33265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 number line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1724" y="174459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 more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96DD440-5CC7-5E46-BFB9-D11CD120C24C}"/>
              </a:ext>
            </a:extLst>
          </p:cNvPr>
          <p:cNvGrpSpPr/>
          <p:nvPr/>
        </p:nvGrpSpPr>
        <p:grpSpPr>
          <a:xfrm>
            <a:off x="4079776" y="2206261"/>
            <a:ext cx="818902" cy="439035"/>
            <a:chOff x="4079776" y="2206261"/>
            <a:chExt cx="818902" cy="439035"/>
          </a:xfrm>
        </p:grpSpPr>
        <p:sp>
          <p:nvSpPr>
            <p:cNvPr id="8" name="Left Bracket 7">
              <a:extLst>
                <a:ext uri="{FF2B5EF4-FFF2-40B4-BE49-F238E27FC236}">
                  <a16:creationId xmlns:a16="http://schemas.microsoft.com/office/drawing/2014/main" id="{A51D4B10-F45F-4AEB-A997-469E9D0D3EEF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9ED328F-3E30-40FD-BC5B-28E30C224EC5}"/>
                </a:ext>
              </a:extLst>
            </p:cNvPr>
            <p:cNvCxnSpPr>
              <a:stCxn id="8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D9F9DCF-C76A-45AB-89B8-648422CE0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Audio Recording 15 Jan 2021 at 17:54:25" descr="Audio Recording 15 Jan 2021 at 17:54:25">
            <a:hlinkClick r:id="" action="ppaction://media"/>
            <a:extLst>
              <a:ext uri="{FF2B5EF4-FFF2-40B4-BE49-F238E27FC236}">
                <a16:creationId xmlns:a16="http://schemas.microsoft.com/office/drawing/2014/main" id="{4B20DC72-F824-EF4A-ADCC-0BD5129D69C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892221" y="5671207"/>
            <a:ext cx="812800" cy="812800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84B941D5-540A-4342-8840-4EDD3B61F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01" y="2070100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87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102A330-BE4F-2E4B-BB17-5712E62FC311}"/>
              </a:ext>
            </a:extLst>
          </p:cNvPr>
          <p:cNvGrpSpPr/>
          <p:nvPr/>
        </p:nvGrpSpPr>
        <p:grpSpPr>
          <a:xfrm>
            <a:off x="5451376" y="2376591"/>
            <a:ext cx="818902" cy="439035"/>
            <a:chOff x="4079776" y="2206261"/>
            <a:chExt cx="818902" cy="439035"/>
          </a:xfrm>
        </p:grpSpPr>
        <p:sp>
          <p:nvSpPr>
            <p:cNvPr id="7" name="Left Bracket 6">
              <a:extLst>
                <a:ext uri="{FF2B5EF4-FFF2-40B4-BE49-F238E27FC236}">
                  <a16:creationId xmlns:a16="http://schemas.microsoft.com/office/drawing/2014/main" id="{23C1CF35-577A-774C-BD43-B66FDCAE55AF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CD19C23-F44F-4045-A022-3A7BBFA21811}"/>
                </a:ext>
              </a:extLst>
            </p:cNvPr>
            <p:cNvCxnSpPr>
              <a:stCxn id="7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E7F71F6-00B3-EF4F-B9EC-4ADEC4E961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Audio Recording 15 Jan 2021 at 17:54:44" descr="Audio Recording 15 Jan 2021 at 17:54:44">
            <a:hlinkClick r:id="" action="ppaction://media"/>
            <a:extLst>
              <a:ext uri="{FF2B5EF4-FFF2-40B4-BE49-F238E27FC236}">
                <a16:creationId xmlns:a16="http://schemas.microsoft.com/office/drawing/2014/main" id="{C257D661-4E0D-2B44-8607-7FC81A817C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892221" y="5387427"/>
            <a:ext cx="812800" cy="81280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E41167C8-1550-A148-A641-9904014E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774" y="2259286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49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8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FAB0B23-3BBA-7D47-B628-AEC441F3A144}"/>
              </a:ext>
            </a:extLst>
          </p:cNvPr>
          <p:cNvGrpSpPr/>
          <p:nvPr/>
        </p:nvGrpSpPr>
        <p:grpSpPr>
          <a:xfrm>
            <a:off x="2776396" y="516261"/>
            <a:ext cx="490544" cy="219518"/>
            <a:chOff x="4079776" y="2206261"/>
            <a:chExt cx="818902" cy="439035"/>
          </a:xfrm>
        </p:grpSpPr>
        <p:sp>
          <p:nvSpPr>
            <p:cNvPr id="4" name="Left Bracket 3">
              <a:extLst>
                <a:ext uri="{FF2B5EF4-FFF2-40B4-BE49-F238E27FC236}">
                  <a16:creationId xmlns:a16="http://schemas.microsoft.com/office/drawing/2014/main" id="{247C0C40-0E75-C543-85A1-DAAF03E5E486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A18A4C1-7E91-C945-9092-DEBB6D13B53C}"/>
                </a:ext>
              </a:extLst>
            </p:cNvPr>
            <p:cNvCxnSpPr>
              <a:stCxn id="4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A28F952-7CCE-5E46-B82C-215BC6E257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70228C3-3550-CD47-B812-22E58270A12B}"/>
              </a:ext>
            </a:extLst>
          </p:cNvPr>
          <p:cNvSpPr txBox="1"/>
          <p:nvPr/>
        </p:nvSpPr>
        <p:spPr>
          <a:xfrm>
            <a:off x="6681075" y="3281818"/>
            <a:ext cx="872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+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445427-E9CE-8147-BF5D-B26F2A594E30}"/>
              </a:ext>
            </a:extLst>
          </p:cNvPr>
          <p:cNvSpPr txBox="1"/>
          <p:nvPr/>
        </p:nvSpPr>
        <p:spPr>
          <a:xfrm>
            <a:off x="9221546" y="3268001"/>
            <a:ext cx="872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=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96EC55-330F-0345-A5D6-B3D2F7417B3C}"/>
              </a:ext>
            </a:extLst>
          </p:cNvPr>
          <p:cNvSpPr txBox="1"/>
          <p:nvPr/>
        </p:nvSpPr>
        <p:spPr>
          <a:xfrm>
            <a:off x="10192003" y="3268000"/>
            <a:ext cx="872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5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3DF4371-7074-E34D-87BA-2ED4CF5F4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" y="385444"/>
            <a:ext cx="6459264" cy="186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range Elephant Clip Art at Clker.com - vector clip art online, royalty  free &amp; public domain">
            <a:extLst>
              <a:ext uri="{FF2B5EF4-FFF2-40B4-BE49-F238E27FC236}">
                <a16:creationId xmlns:a16="http://schemas.microsoft.com/office/drawing/2014/main" id="{E6B84B42-268D-F941-BA43-D5E2D6B2B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74" y="2997950"/>
            <a:ext cx="1373241" cy="131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Orange Elephant Clip Art at Clker.com - vector clip art online, royalty  free &amp; public domain">
            <a:extLst>
              <a:ext uri="{FF2B5EF4-FFF2-40B4-BE49-F238E27FC236}">
                <a16:creationId xmlns:a16="http://schemas.microsoft.com/office/drawing/2014/main" id="{4D850F67-BEED-6C47-85FC-7888C3455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722" y="2997951"/>
            <a:ext cx="1533817" cy="146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Orange Elephant Clip Art at Clker.com - vector clip art online, royalty  free &amp; public domain">
            <a:extLst>
              <a:ext uri="{FF2B5EF4-FFF2-40B4-BE49-F238E27FC236}">
                <a16:creationId xmlns:a16="http://schemas.microsoft.com/office/drawing/2014/main" id="{40CFB290-74DD-CF42-B749-146AA8ECB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464" y="3951470"/>
            <a:ext cx="1373241" cy="131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Orange Elephant Clip Art at Clker.com - vector clip art online, royalty  free &amp; public domain">
            <a:extLst>
              <a:ext uri="{FF2B5EF4-FFF2-40B4-BE49-F238E27FC236}">
                <a16:creationId xmlns:a16="http://schemas.microsoft.com/office/drawing/2014/main" id="{F28F19E0-F0B1-1945-A63B-71AFC31EF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19" y="2997951"/>
            <a:ext cx="1373241" cy="131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Orange Elephant Clip Art at Clker.com - vector clip art online, royalty  free &amp; public domain">
            <a:extLst>
              <a:ext uri="{FF2B5EF4-FFF2-40B4-BE49-F238E27FC236}">
                <a16:creationId xmlns:a16="http://schemas.microsoft.com/office/drawing/2014/main" id="{545EDA1A-3830-854C-9FC1-8CF3588D7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885" y="3730277"/>
            <a:ext cx="1373241" cy="131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Audio Recording 15 Jan 2021 at 18:13:25" descr="Audio Recording 15 Jan 2021 at 18:13:25">
            <a:hlinkClick r:id="" action="ppaction://media"/>
            <a:extLst>
              <a:ext uri="{FF2B5EF4-FFF2-40B4-BE49-F238E27FC236}">
                <a16:creationId xmlns:a16="http://schemas.microsoft.com/office/drawing/2014/main" id="{63FB01AC-4ADF-744D-8963-A68EC85EB0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0251562" y="5816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8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3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924D58D-1593-A548-87A1-3C4E2DA04A0D}"/>
              </a:ext>
            </a:extLst>
          </p:cNvPr>
          <p:cNvGrpSpPr/>
          <p:nvPr/>
        </p:nvGrpSpPr>
        <p:grpSpPr>
          <a:xfrm>
            <a:off x="3338797" y="1935156"/>
            <a:ext cx="818902" cy="439035"/>
            <a:chOff x="4079776" y="2206261"/>
            <a:chExt cx="818902" cy="439035"/>
          </a:xfrm>
        </p:grpSpPr>
        <p:sp>
          <p:nvSpPr>
            <p:cNvPr id="3" name="Left Bracket 2">
              <a:extLst>
                <a:ext uri="{FF2B5EF4-FFF2-40B4-BE49-F238E27FC236}">
                  <a16:creationId xmlns:a16="http://schemas.microsoft.com/office/drawing/2014/main" id="{1D2B20CE-03E3-DE4A-BE9F-E7DF0DD60022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61BDE72-1496-B94C-9439-A69E86FDA198}"/>
                </a:ext>
              </a:extLst>
            </p:cNvPr>
            <p:cNvCxnSpPr>
              <a:stCxn id="3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1C14DEF-A8C4-3348-ACAE-A6AEF61BB8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2">
            <a:extLst>
              <a:ext uri="{FF2B5EF4-FFF2-40B4-BE49-F238E27FC236}">
                <a16:creationId xmlns:a16="http://schemas.microsoft.com/office/drawing/2014/main" id="{FCFAB8D4-A0E5-DD40-A542-BB539B8AC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052" y="1935155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udio Recording 15 Jan 2021 at 18:13:42" descr="Audio Recording 15 Jan 2021 at 18:13:42">
            <a:hlinkClick r:id="" action="ppaction://media"/>
            <a:extLst>
              <a:ext uri="{FF2B5EF4-FFF2-40B4-BE49-F238E27FC236}">
                <a16:creationId xmlns:a16="http://schemas.microsoft.com/office/drawing/2014/main" id="{1109939C-CEEE-DE42-9036-37AE091B6AA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88952" y="5816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6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0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ree Green Elephant Cliparts, Download Free Clip Art, Free Clip Art on  Clipart Library">
            <a:extLst>
              <a:ext uri="{FF2B5EF4-FFF2-40B4-BE49-F238E27FC236}">
                <a16:creationId xmlns:a16="http://schemas.microsoft.com/office/drawing/2014/main" id="{78364A0D-DFF4-F048-AC2F-22E16014C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845" y="2318063"/>
            <a:ext cx="2323223" cy="222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ree Green Elephant Cliparts, Download Free Clip Art, Free Clip Art on  Clipart Library">
            <a:extLst>
              <a:ext uri="{FF2B5EF4-FFF2-40B4-BE49-F238E27FC236}">
                <a16:creationId xmlns:a16="http://schemas.microsoft.com/office/drawing/2014/main" id="{8FD722B1-4821-1D45-9DCA-077E81379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849" y="2349594"/>
            <a:ext cx="2323223" cy="222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39DF7A-7C7B-414C-959C-2899E597D66A}"/>
              </a:ext>
            </a:extLst>
          </p:cNvPr>
          <p:cNvSpPr txBox="1"/>
          <p:nvPr/>
        </p:nvSpPr>
        <p:spPr>
          <a:xfrm>
            <a:off x="4221657" y="3029570"/>
            <a:ext cx="872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+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601EEB-E66D-5748-AA47-4AB2FF2C6D08}"/>
              </a:ext>
            </a:extLst>
          </p:cNvPr>
          <p:cNvSpPr txBox="1"/>
          <p:nvPr/>
        </p:nvSpPr>
        <p:spPr>
          <a:xfrm>
            <a:off x="8594396" y="3029571"/>
            <a:ext cx="872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=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AEF06A1-A8FF-6848-BD0C-260704899010}"/>
              </a:ext>
            </a:extLst>
          </p:cNvPr>
          <p:cNvGrpSpPr/>
          <p:nvPr/>
        </p:nvGrpSpPr>
        <p:grpSpPr>
          <a:xfrm>
            <a:off x="1117344" y="239180"/>
            <a:ext cx="592924" cy="438154"/>
            <a:chOff x="4079776" y="2206261"/>
            <a:chExt cx="818902" cy="439035"/>
          </a:xfrm>
        </p:grpSpPr>
        <p:sp>
          <p:nvSpPr>
            <p:cNvPr id="8" name="Left Bracket 7">
              <a:extLst>
                <a:ext uri="{FF2B5EF4-FFF2-40B4-BE49-F238E27FC236}">
                  <a16:creationId xmlns:a16="http://schemas.microsoft.com/office/drawing/2014/main" id="{62243BDE-FAC7-5140-9CB9-C765267BB5A7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8C61CA3-4F55-2446-9C12-D1523DF4FB99}"/>
                </a:ext>
              </a:extLst>
            </p:cNvPr>
            <p:cNvCxnSpPr>
              <a:stCxn id="8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CBB8583-B4DE-9B46-8B8A-C16BA09774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>
            <a:extLst>
              <a:ext uri="{FF2B5EF4-FFF2-40B4-BE49-F238E27FC236}">
                <a16:creationId xmlns:a16="http://schemas.microsoft.com/office/drawing/2014/main" id="{8593D37A-4745-954C-B870-385948473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4" y="537672"/>
            <a:ext cx="4582418" cy="132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udio Recording 15 Jan 2021 at 18:14:32" descr="Audio Recording 15 Jan 2021 at 18:14:32">
            <a:hlinkClick r:id="" action="ppaction://media"/>
            <a:extLst>
              <a:ext uri="{FF2B5EF4-FFF2-40B4-BE49-F238E27FC236}">
                <a16:creationId xmlns:a16="http://schemas.microsoft.com/office/drawing/2014/main" id="{6564C7BF-1799-0C4B-A749-F41B4E52459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006666" y="583353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5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924D58D-1593-A548-87A1-3C4E2DA04A0D}"/>
              </a:ext>
            </a:extLst>
          </p:cNvPr>
          <p:cNvGrpSpPr/>
          <p:nvPr/>
        </p:nvGrpSpPr>
        <p:grpSpPr>
          <a:xfrm>
            <a:off x="4789224" y="1588837"/>
            <a:ext cx="818902" cy="439035"/>
            <a:chOff x="4079776" y="2206261"/>
            <a:chExt cx="818902" cy="439035"/>
          </a:xfrm>
        </p:grpSpPr>
        <p:sp>
          <p:nvSpPr>
            <p:cNvPr id="3" name="Left Bracket 2">
              <a:extLst>
                <a:ext uri="{FF2B5EF4-FFF2-40B4-BE49-F238E27FC236}">
                  <a16:creationId xmlns:a16="http://schemas.microsoft.com/office/drawing/2014/main" id="{1D2B20CE-03E3-DE4A-BE9F-E7DF0DD60022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61BDE72-1496-B94C-9439-A69E86FDA198}"/>
                </a:ext>
              </a:extLst>
            </p:cNvPr>
            <p:cNvCxnSpPr>
              <a:stCxn id="3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1C14DEF-A8C4-3348-ACAE-A6AEF61BB8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2">
            <a:extLst>
              <a:ext uri="{FF2B5EF4-FFF2-40B4-BE49-F238E27FC236}">
                <a16:creationId xmlns:a16="http://schemas.microsoft.com/office/drawing/2014/main" id="{FCFAB8D4-A0E5-DD40-A542-BB539B8AC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521" y="1804860"/>
            <a:ext cx="9410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udio Recording 15 Jan 2021 at 18:14:54" descr="Audio Recording 15 Jan 2021 at 18:14:54">
            <a:hlinkClick r:id="" action="ppaction://media"/>
            <a:extLst>
              <a:ext uri="{FF2B5EF4-FFF2-40B4-BE49-F238E27FC236}">
                <a16:creationId xmlns:a16="http://schemas.microsoft.com/office/drawing/2014/main" id="{8B32D52B-F940-324D-9127-06D057F089D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70221" y="588433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1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39DF7A-7C7B-414C-959C-2899E597D66A}"/>
              </a:ext>
            </a:extLst>
          </p:cNvPr>
          <p:cNvSpPr txBox="1"/>
          <p:nvPr/>
        </p:nvSpPr>
        <p:spPr>
          <a:xfrm>
            <a:off x="4536968" y="3061101"/>
            <a:ext cx="872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+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601EEB-E66D-5748-AA47-4AB2FF2C6D08}"/>
              </a:ext>
            </a:extLst>
          </p:cNvPr>
          <p:cNvSpPr txBox="1"/>
          <p:nvPr/>
        </p:nvSpPr>
        <p:spPr>
          <a:xfrm>
            <a:off x="8909707" y="3061102"/>
            <a:ext cx="872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=</a:t>
            </a:r>
            <a:endParaRPr lang="en-US" dirty="0"/>
          </a:p>
        </p:txBody>
      </p:sp>
      <p:pic>
        <p:nvPicPr>
          <p:cNvPr id="9218" name="Picture 2" descr="Clipart heart elephant, Picture #553124 clipart heart elephant">
            <a:extLst>
              <a:ext uri="{FF2B5EF4-FFF2-40B4-BE49-F238E27FC236}">
                <a16:creationId xmlns:a16="http://schemas.microsoft.com/office/drawing/2014/main" id="{667B7D0E-38A3-6847-A8B1-B97F9A4CF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7" y="2260647"/>
            <a:ext cx="1676506" cy="160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lipart heart elephant, Picture #553124 clipart heart elephant">
            <a:extLst>
              <a:ext uri="{FF2B5EF4-FFF2-40B4-BE49-F238E27FC236}">
                <a16:creationId xmlns:a16="http://schemas.microsoft.com/office/drawing/2014/main" id="{56F0CB13-4174-3A4A-B44B-38343BE61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42" y="2260647"/>
            <a:ext cx="1676506" cy="160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lipart heart elephant, Picture #553124 clipart heart elephant">
            <a:extLst>
              <a:ext uri="{FF2B5EF4-FFF2-40B4-BE49-F238E27FC236}">
                <a16:creationId xmlns:a16="http://schemas.microsoft.com/office/drawing/2014/main" id="{FBF36908-4E5E-644B-A4B1-6FF8F7966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11" y="3885203"/>
            <a:ext cx="1676506" cy="160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lipart heart elephant, Picture #553124 clipart heart elephant">
            <a:extLst>
              <a:ext uri="{FF2B5EF4-FFF2-40B4-BE49-F238E27FC236}">
                <a16:creationId xmlns:a16="http://schemas.microsoft.com/office/drawing/2014/main" id="{19D77288-746F-0C46-999D-B980D09D1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129" y="2903446"/>
            <a:ext cx="1676506" cy="160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udio Recording 15 Jan 2021 at 18:15:38" descr="Audio Recording 15 Jan 2021 at 18:15:38">
            <a:hlinkClick r:id="" action="ppaction://media"/>
            <a:extLst>
              <a:ext uri="{FF2B5EF4-FFF2-40B4-BE49-F238E27FC236}">
                <a16:creationId xmlns:a16="http://schemas.microsoft.com/office/drawing/2014/main" id="{C672E4A7-291C-164B-B588-8F87A0A678A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89734" y="585046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6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0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DE8E4C-48CE-7D49-8F79-BA07F887D2B9}"/>
              </a:ext>
            </a:extLst>
          </p:cNvPr>
          <p:cNvGrpSpPr/>
          <p:nvPr/>
        </p:nvGrpSpPr>
        <p:grpSpPr>
          <a:xfrm>
            <a:off x="6503198" y="2254480"/>
            <a:ext cx="976608" cy="669117"/>
            <a:chOff x="4079776" y="2206261"/>
            <a:chExt cx="818902" cy="439035"/>
          </a:xfrm>
        </p:grpSpPr>
        <p:sp>
          <p:nvSpPr>
            <p:cNvPr id="3" name="Left Bracket 2">
              <a:extLst>
                <a:ext uri="{FF2B5EF4-FFF2-40B4-BE49-F238E27FC236}">
                  <a16:creationId xmlns:a16="http://schemas.microsoft.com/office/drawing/2014/main" id="{71E2F283-462C-E84B-904B-2E7155293114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381D214-CB17-9142-8E24-19BE1A7AF4A2}"/>
                </a:ext>
              </a:extLst>
            </p:cNvPr>
            <p:cNvCxnSpPr>
              <a:stCxn id="3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0AD39DF-07B5-194D-8332-4B69BD34DA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6">
            <a:extLst>
              <a:ext uri="{FF2B5EF4-FFF2-40B4-BE49-F238E27FC236}">
                <a16:creationId xmlns:a16="http://schemas.microsoft.com/office/drawing/2014/main" id="{7140C5AA-64D3-7F48-B14A-E52A9B4AE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9" y="2299934"/>
            <a:ext cx="9844323" cy="284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udio Recording 15 Jan 2021 at 18:05:19" descr="Audio Recording 15 Jan 2021 at 18:05:19">
            <a:hlinkClick r:id="" action="ppaction://media"/>
            <a:extLst>
              <a:ext uri="{FF2B5EF4-FFF2-40B4-BE49-F238E27FC236}">
                <a16:creationId xmlns:a16="http://schemas.microsoft.com/office/drawing/2014/main" id="{F6DDF06D-87FF-6048-BDD0-39BE68EF69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54621" y="603731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2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090EF78E-FD35-924C-84E8-6B6E012A0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986" y="3794015"/>
            <a:ext cx="1411718" cy="13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1D1B21-6837-784E-8CD2-F9DB906BD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813" y="3762484"/>
            <a:ext cx="1411718" cy="13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0C8D5C10-5188-934A-AF32-6637F8FBB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0" y="3757229"/>
            <a:ext cx="1411718" cy="13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9D52C5-966F-6D4B-A585-F6E36D74B4F6}"/>
              </a:ext>
            </a:extLst>
          </p:cNvPr>
          <p:cNvSpPr txBox="1"/>
          <p:nvPr/>
        </p:nvSpPr>
        <p:spPr>
          <a:xfrm>
            <a:off x="6482245" y="4466787"/>
            <a:ext cx="872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+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47E57D-B5AE-1043-84C8-DDEF758AC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23" y="5134304"/>
            <a:ext cx="1411718" cy="13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62A5E9-27BD-FB4D-9857-68170C5F2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504" y="5139558"/>
            <a:ext cx="1411718" cy="13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0A0514-093E-1C45-B578-6E4E8142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15" y="5171089"/>
            <a:ext cx="1411718" cy="13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C87E26-8623-CC48-B186-53DDB43D6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481" y="4430001"/>
            <a:ext cx="1411718" cy="13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63D31C4-E30B-9D44-8806-6931540CA114}"/>
              </a:ext>
            </a:extLst>
          </p:cNvPr>
          <p:cNvSpPr txBox="1"/>
          <p:nvPr/>
        </p:nvSpPr>
        <p:spPr>
          <a:xfrm>
            <a:off x="9473794" y="4434648"/>
            <a:ext cx="872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=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394018-408C-8047-84C3-7231B4B667C9}"/>
              </a:ext>
            </a:extLst>
          </p:cNvPr>
          <p:cNvGrpSpPr/>
          <p:nvPr/>
        </p:nvGrpSpPr>
        <p:grpSpPr>
          <a:xfrm>
            <a:off x="3806239" y="903910"/>
            <a:ext cx="818902" cy="439035"/>
            <a:chOff x="4079776" y="2206261"/>
            <a:chExt cx="818902" cy="439035"/>
          </a:xfrm>
        </p:grpSpPr>
        <p:sp>
          <p:nvSpPr>
            <p:cNvPr id="12" name="Left Bracket 11">
              <a:extLst>
                <a:ext uri="{FF2B5EF4-FFF2-40B4-BE49-F238E27FC236}">
                  <a16:creationId xmlns:a16="http://schemas.microsoft.com/office/drawing/2014/main" id="{4E171602-A2E4-ED48-944D-CA6256A591C8}"/>
                </a:ext>
              </a:extLst>
            </p:cNvPr>
            <p:cNvSpPr/>
            <p:nvPr/>
          </p:nvSpPr>
          <p:spPr>
            <a:xfrm rot="5400000">
              <a:off x="4151784" y="2134253"/>
              <a:ext cx="432048" cy="576063"/>
            </a:xfrm>
            <a:prstGeom prst="leftBracket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925808-820A-9F4F-BED6-A046006046E9}"/>
                </a:ext>
              </a:extLst>
            </p:cNvPr>
            <p:cNvCxnSpPr>
              <a:stCxn id="12" idx="0"/>
            </p:cNvCxnSpPr>
            <p:nvPr/>
          </p:nvCxnSpPr>
          <p:spPr>
            <a:xfrm flipH="1" flipV="1">
              <a:off x="4439816" y="2492896"/>
              <a:ext cx="216024" cy="14541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3EFA1FC-D51C-C446-BE98-5E7565DAF1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9030" y="2492896"/>
              <a:ext cx="279648" cy="1524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6">
            <a:extLst>
              <a:ext uri="{FF2B5EF4-FFF2-40B4-BE49-F238E27FC236}">
                <a16:creationId xmlns:a16="http://schemas.microsoft.com/office/drawing/2014/main" id="{D98A07C9-C857-8641-B465-525528482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49" y="1221657"/>
            <a:ext cx="6459264" cy="186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udio Recording 15 Jan 2021 at 18:05:50" descr="Audio Recording 15 Jan 2021 at 18:05:50">
            <a:hlinkClick r:id="" action="ppaction://media"/>
            <a:extLst>
              <a:ext uri="{FF2B5EF4-FFF2-40B4-BE49-F238E27FC236}">
                <a16:creationId xmlns:a16="http://schemas.microsoft.com/office/drawing/2014/main" id="{DF078443-62BE-5D43-9CC9-4633AB6200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210156" y="18307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3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</Words>
  <Application>Microsoft Macintosh PowerPoint</Application>
  <PresentationFormat>Widescreen</PresentationFormat>
  <Paragraphs>11</Paragraphs>
  <Slides>9</Slides>
  <Notes>0</Notes>
  <HiddenSlides>0</HiddenSlides>
  <MMClips>9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rubie.kiddy</dc:creator>
  <cp:lastModifiedBy>rubie.kiddy</cp:lastModifiedBy>
  <cp:revision>3</cp:revision>
  <dcterms:created xsi:type="dcterms:W3CDTF">2021-01-15T17:52:02Z</dcterms:created>
  <dcterms:modified xsi:type="dcterms:W3CDTF">2021-01-15T18:20:19Z</dcterms:modified>
</cp:coreProperties>
</file>