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6" r:id="rId3"/>
    <p:sldId id="258" r:id="rId4"/>
    <p:sldId id="261" r:id="rId5"/>
    <p:sldId id="262" r:id="rId6"/>
    <p:sldId id="263" r:id="rId7"/>
    <p:sldId id="264" r:id="rId8"/>
    <p:sldId id="260" r:id="rId9"/>
    <p:sldId id="25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46"/>
    <p:restoredTop sz="95728"/>
  </p:normalViewPr>
  <p:slideViewPr>
    <p:cSldViewPr snapToGrid="0" snapToObjects="1">
      <p:cViewPr>
        <p:scale>
          <a:sx n="75" d="100"/>
          <a:sy n="75" d="100"/>
        </p:scale>
        <p:origin x="-608" y="9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10663-18E1-704D-B8C0-8C6EA0F896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3307EE-FAF1-624C-B9EB-809897C3A4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B6DC2-71A3-8E44-8CE7-AD2C0E8420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FA9C6D-B25F-B14A-962F-5AC5C1A72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E352BC-6D82-0F4F-B2CB-4A1EBC4AC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31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E7FF0-3759-C84F-B878-94E356D968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A72D14-88C0-6541-875C-B793BE176F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C9EBC3-E387-524C-AD3D-D72E6BF94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30B78-EB3D-4749-AB91-541F41D38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BB506-87B3-EF43-A989-B038949E1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028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FAAC285-224F-8C49-A108-028B45C347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ADE905-3A75-4C40-A575-083BD6D46C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6B4E9-1056-2142-8350-042BC2301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E6450D-B76D-F644-8B48-6E074EDEF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A6F988-A755-BF4F-B9F3-B1D5C0420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267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A842A-A968-4346-89EE-68731113B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06D3B0-57F2-BD4E-B3B2-3F64C5871B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11ACA2-45B8-EB4D-B8FA-1FD8C3AB8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0F39BE-5661-DD43-9030-D8FF1E63B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8C8406-4EB8-C344-BAAB-1D051E39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61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04CB7F-8EF9-5948-A626-6557200D7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11B7E2-5EC0-634D-A376-75CC5789F5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F350A-185D-7F41-92E6-8719DB35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66BE0-0392-4744-98BE-20E0F8F4B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1C9469-8316-4443-AD2D-E975CF30E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228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07153-AE83-CC45-B3E8-99B03C950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CF6709-1C86-8142-9557-B366422DD1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E940AC-1090-0943-B3C4-9CD58A557A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D40EC7-BE29-ED48-BAED-A1A64116A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30C5CA-A8FF-E246-8AFC-01584A8499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38607-4AB9-2C40-A041-F2C312E0C2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977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3F0ECD-0719-B448-8297-B803D71677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C0CDE4-0374-EA42-B40D-7856013DA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148653-45FE-4D40-ACC6-282E9A19AA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87FBDC-BAD9-3349-8F20-8E142AA6FB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B708D7F-1E53-274B-816A-693D652AF9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1B24188-2E0D-DF4B-99DB-47EB309E7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5965E7C-383A-F449-8730-C0475A972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CFEDEFC-4DA2-3447-AFF2-85BBC903E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9986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B2508-0AE4-884B-94C3-249315E56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AD55C2-B1FA-5146-B614-79F5ABC82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84C793-C71B-F14B-AFE3-3EAF6A2F8D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235DE4-F872-5C4B-82C9-89F27CD27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7370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B948E1-00F6-4A40-8243-19ED68A0A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BD24D6-8238-A14F-AB37-6E15D547C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0A8758-8146-E641-8AF6-D91969B0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20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995A46-A4F9-4F49-983F-BECC891E59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AC325F-31D9-0145-AEC2-0CA8C5340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57C059-0031-A447-96DD-A26A5CAC42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4F91BB-5841-3B46-BFE1-B57BDD97CD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377791-C82C-F54E-9D2B-D3D581F4C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37FE82-482E-3E43-B4B7-D7067A126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5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05BD5F-5467-F346-B479-A25834731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D07CD39-8B08-2047-8490-AB1996022B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2D1984-894E-F44F-9556-5985A60820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E3B37C-19A9-0441-A250-4B83D6849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B37F62-2A72-4749-8CBC-619FA62F3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D874BB-B334-3E4B-B03A-DA6EBB7E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4F3FC13-0643-7C45-8532-957DB059DB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FB54ED-0167-2A47-A495-11A2E24B07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37757-4AFF-BB4E-811E-9762249698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5BF874-2A96-DB4C-8E5A-67990347DBAB}" type="datetimeFigureOut">
              <a:rPr lang="en-US" smtClean="0"/>
              <a:t>1/15/21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195EC2-03F3-FE49-A06D-E5F11FFF88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91837F-0C9B-DA4C-847A-D8A27A7EC2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ACB992-4489-024B-A4CC-F75D95A521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67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2.m4a"/><Relationship Id="rId1" Type="http://schemas.microsoft.com/office/2007/relationships/media" Target="../media/media2.m4a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3.m4a"/><Relationship Id="rId1" Type="http://schemas.microsoft.com/office/2007/relationships/media" Target="../media/media3.m4a"/><Relationship Id="rId6" Type="http://schemas.openxmlformats.org/officeDocument/2006/relationships/image" Target="../media/image1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4.m4a"/><Relationship Id="rId1" Type="http://schemas.microsoft.com/office/2007/relationships/media" Target="../media/media4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5.m4a"/><Relationship Id="rId1" Type="http://schemas.microsoft.com/office/2007/relationships/media" Target="../media/media5.m4a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6.m4a"/><Relationship Id="rId1" Type="http://schemas.microsoft.com/office/2007/relationships/media" Target="../media/media6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7.m4a"/><Relationship Id="rId1" Type="http://schemas.microsoft.com/office/2007/relationships/media" Target="../media/media7.m4a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8.m4a"/><Relationship Id="rId1" Type="http://schemas.microsoft.com/office/2007/relationships/media" Target="../media/media8.m4a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9.m4a"/><Relationship Id="rId1" Type="http://schemas.microsoft.com/office/2007/relationships/media" Target="../media/media9.m4a"/><Relationship Id="rId6" Type="http://schemas.openxmlformats.org/officeDocument/2006/relationships/image" Target="../media/image1.png"/><Relationship Id="rId5" Type="http://schemas.openxmlformats.org/officeDocument/2006/relationships/image" Target="../media/image2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95600" y="332656"/>
            <a:ext cx="662473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Using a number line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11724" y="1744595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1 more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96DD440-5CC7-5E46-BFB9-D11CD120C24C}"/>
              </a:ext>
            </a:extLst>
          </p:cNvPr>
          <p:cNvGrpSpPr/>
          <p:nvPr/>
        </p:nvGrpSpPr>
        <p:grpSpPr>
          <a:xfrm>
            <a:off x="4079776" y="2206261"/>
            <a:ext cx="818902" cy="439035"/>
            <a:chOff x="4079776" y="2206261"/>
            <a:chExt cx="818902" cy="439035"/>
          </a:xfrm>
        </p:grpSpPr>
        <p:sp>
          <p:nvSpPr>
            <p:cNvPr id="8" name="Left Bracket 7">
              <a:extLst>
                <a:ext uri="{FF2B5EF4-FFF2-40B4-BE49-F238E27FC236}">
                  <a16:creationId xmlns:a16="http://schemas.microsoft.com/office/drawing/2014/main" id="{A51D4B10-F45F-4AEB-A997-469E9D0D3EEF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3" name="Straight Connector 2">
              <a:extLst>
                <a:ext uri="{FF2B5EF4-FFF2-40B4-BE49-F238E27FC236}">
                  <a16:creationId xmlns:a16="http://schemas.microsoft.com/office/drawing/2014/main" id="{59ED328F-3E30-40FD-BC5B-28E30C224EC5}"/>
                </a:ext>
              </a:extLst>
            </p:cNvPr>
            <p:cNvCxnSpPr>
              <a:stCxn id="8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2D9F9DCF-C76A-45AB-89B8-648422CE0C1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" name="Audio Recording 15 Jan 2021 at 17:54:25" descr="Audio Recording 15 Jan 2021 at 17:54:25">
            <a:hlinkClick r:id="" action="ppaction://media"/>
            <a:extLst>
              <a:ext uri="{FF2B5EF4-FFF2-40B4-BE49-F238E27FC236}">
                <a16:creationId xmlns:a16="http://schemas.microsoft.com/office/drawing/2014/main" id="{4B20DC72-F824-EF4A-ADCC-0BD5129D69C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892221" y="5671207"/>
            <a:ext cx="812800" cy="812800"/>
          </a:xfrm>
          <a:prstGeom prst="rect">
            <a:avLst/>
          </a:prstGeom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84B941D5-540A-4342-8840-4EDD3B61FC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901" y="2070100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73871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688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2102A330-BE4F-2E4B-BB17-5712E62FC311}"/>
              </a:ext>
            </a:extLst>
          </p:cNvPr>
          <p:cNvGrpSpPr/>
          <p:nvPr/>
        </p:nvGrpSpPr>
        <p:grpSpPr>
          <a:xfrm>
            <a:off x="5451376" y="2376591"/>
            <a:ext cx="818902" cy="439035"/>
            <a:chOff x="4079776" y="2206261"/>
            <a:chExt cx="818902" cy="439035"/>
          </a:xfrm>
        </p:grpSpPr>
        <p:sp>
          <p:nvSpPr>
            <p:cNvPr id="7" name="Left Bracket 6">
              <a:extLst>
                <a:ext uri="{FF2B5EF4-FFF2-40B4-BE49-F238E27FC236}">
                  <a16:creationId xmlns:a16="http://schemas.microsoft.com/office/drawing/2014/main" id="{23C1CF35-577A-774C-BD43-B66FDCAE55AF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8CD19C23-F44F-4045-A022-3A7BBFA21811}"/>
                </a:ext>
              </a:extLst>
            </p:cNvPr>
            <p:cNvCxnSpPr>
              <a:stCxn id="7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8E7F71F6-00B3-EF4F-B9EC-4ADEC4E961C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" name="Audio Recording 15 Jan 2021 at 17:54:44" descr="Audio Recording 15 Jan 2021 at 17:54:44">
            <a:hlinkClick r:id="" action="ppaction://media"/>
            <a:extLst>
              <a:ext uri="{FF2B5EF4-FFF2-40B4-BE49-F238E27FC236}">
                <a16:creationId xmlns:a16="http://schemas.microsoft.com/office/drawing/2014/main" id="{C257D661-4E0D-2B44-8607-7FC81A817C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10892221" y="5387427"/>
            <a:ext cx="812800" cy="812800"/>
          </a:xfrm>
          <a:prstGeom prst="rect">
            <a:avLst/>
          </a:prstGeom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E41167C8-1550-A148-A641-9904014E0D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6774" y="2259286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5490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088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DFAB0B23-3BBA-7D47-B628-AEC441F3A144}"/>
              </a:ext>
            </a:extLst>
          </p:cNvPr>
          <p:cNvGrpSpPr/>
          <p:nvPr/>
        </p:nvGrpSpPr>
        <p:grpSpPr>
          <a:xfrm>
            <a:off x="2776396" y="516261"/>
            <a:ext cx="490544" cy="219518"/>
            <a:chOff x="4079776" y="2206261"/>
            <a:chExt cx="818902" cy="439035"/>
          </a:xfrm>
        </p:grpSpPr>
        <p:sp>
          <p:nvSpPr>
            <p:cNvPr id="4" name="Left Bracket 3">
              <a:extLst>
                <a:ext uri="{FF2B5EF4-FFF2-40B4-BE49-F238E27FC236}">
                  <a16:creationId xmlns:a16="http://schemas.microsoft.com/office/drawing/2014/main" id="{247C0C40-0E75-C543-85A1-DAAF03E5E486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6A18A4C1-7E91-C945-9092-DEBB6D13B53C}"/>
                </a:ext>
              </a:extLst>
            </p:cNvPr>
            <p:cNvCxnSpPr>
              <a:stCxn id="4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FA28F952-7CCE-5E46-B82C-215BC6E257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370228C3-3550-CD47-B812-22E58270A12B}"/>
              </a:ext>
            </a:extLst>
          </p:cNvPr>
          <p:cNvSpPr txBox="1"/>
          <p:nvPr/>
        </p:nvSpPr>
        <p:spPr>
          <a:xfrm>
            <a:off x="6681075" y="3281818"/>
            <a:ext cx="872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+</a:t>
            </a:r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6445427-E9CE-8147-BF5D-B26F2A594E30}"/>
              </a:ext>
            </a:extLst>
          </p:cNvPr>
          <p:cNvSpPr txBox="1"/>
          <p:nvPr/>
        </p:nvSpPr>
        <p:spPr>
          <a:xfrm>
            <a:off x="9221546" y="3268001"/>
            <a:ext cx="872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=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496EC55-330F-0345-A5D6-B3D2F7417B3C}"/>
              </a:ext>
            </a:extLst>
          </p:cNvPr>
          <p:cNvSpPr txBox="1"/>
          <p:nvPr/>
        </p:nvSpPr>
        <p:spPr>
          <a:xfrm>
            <a:off x="10192003" y="3268000"/>
            <a:ext cx="872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5</a:t>
            </a:r>
            <a:endParaRPr lang="en-US" dirty="0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23DF4371-7074-E34D-87BA-2ED4CF5F41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79" y="385444"/>
            <a:ext cx="6459264" cy="186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Orange Elephant Clip Art at Clker.com - vector clip art online, royalty  free &amp; public domain">
            <a:extLst>
              <a:ext uri="{FF2B5EF4-FFF2-40B4-BE49-F238E27FC236}">
                <a16:creationId xmlns:a16="http://schemas.microsoft.com/office/drawing/2014/main" id="{E6B84B42-268D-F941-BA43-D5E2D6B2BD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174" y="2997950"/>
            <a:ext cx="1373241" cy="1311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Orange Elephant Clip Art at Clker.com - vector clip art online, royalty  free &amp; public domain">
            <a:extLst>
              <a:ext uri="{FF2B5EF4-FFF2-40B4-BE49-F238E27FC236}">
                <a16:creationId xmlns:a16="http://schemas.microsoft.com/office/drawing/2014/main" id="{4D850F67-BEED-6C47-85FC-7888C34554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3722" y="2997951"/>
            <a:ext cx="1533817" cy="1464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8" descr="Orange Elephant Clip Art at Clker.com - vector clip art online, royalty  free &amp; public domain">
            <a:extLst>
              <a:ext uri="{FF2B5EF4-FFF2-40B4-BE49-F238E27FC236}">
                <a16:creationId xmlns:a16="http://schemas.microsoft.com/office/drawing/2014/main" id="{40CFB290-74DD-CF42-B749-146AA8ECB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4464" y="3951470"/>
            <a:ext cx="1373241" cy="1311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Orange Elephant Clip Art at Clker.com - vector clip art online, royalty  free &amp; public domain">
            <a:extLst>
              <a:ext uri="{FF2B5EF4-FFF2-40B4-BE49-F238E27FC236}">
                <a16:creationId xmlns:a16="http://schemas.microsoft.com/office/drawing/2014/main" id="{F28F19E0-F0B1-1945-A63B-71AFC31EF5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3119" y="2997951"/>
            <a:ext cx="1373241" cy="1311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8" descr="Orange Elephant Clip Art at Clker.com - vector clip art online, royalty  free &amp; public domain">
            <a:extLst>
              <a:ext uri="{FF2B5EF4-FFF2-40B4-BE49-F238E27FC236}">
                <a16:creationId xmlns:a16="http://schemas.microsoft.com/office/drawing/2014/main" id="{545EDA1A-3830-854C-9FC1-8CF3588D78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885" y="3730277"/>
            <a:ext cx="1373241" cy="13113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Audio Recording 15 Jan 2021 at 18:13:25" descr="Audio Recording 15 Jan 2021 at 18:13:25">
            <a:hlinkClick r:id="" action="ppaction://media"/>
            <a:extLst>
              <a:ext uri="{FF2B5EF4-FFF2-40B4-BE49-F238E27FC236}">
                <a16:creationId xmlns:a16="http://schemas.microsoft.com/office/drawing/2014/main" id="{63FB01AC-4ADF-744D-8963-A68EC85EB0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51562" y="5816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889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32" fill="hold"/>
                                        <p:tgtEl>
                                          <p:spTgt spid="1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7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924D58D-1593-A548-87A1-3C4E2DA04A0D}"/>
              </a:ext>
            </a:extLst>
          </p:cNvPr>
          <p:cNvGrpSpPr/>
          <p:nvPr/>
        </p:nvGrpSpPr>
        <p:grpSpPr>
          <a:xfrm>
            <a:off x="3338797" y="1935156"/>
            <a:ext cx="818902" cy="439035"/>
            <a:chOff x="4079776" y="2206261"/>
            <a:chExt cx="818902" cy="439035"/>
          </a:xfrm>
        </p:grpSpPr>
        <p:sp>
          <p:nvSpPr>
            <p:cNvPr id="3" name="Left Bracket 2">
              <a:extLst>
                <a:ext uri="{FF2B5EF4-FFF2-40B4-BE49-F238E27FC236}">
                  <a16:creationId xmlns:a16="http://schemas.microsoft.com/office/drawing/2014/main" id="{1D2B20CE-03E3-DE4A-BE9F-E7DF0DD60022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D61BDE72-1496-B94C-9439-A69E86FDA198}"/>
                </a:ext>
              </a:extLst>
            </p:cNvPr>
            <p:cNvCxnSpPr>
              <a:stCxn id="3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11C14DEF-A8C4-3348-ACAE-A6AEF61BB8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2">
            <a:extLst>
              <a:ext uri="{FF2B5EF4-FFF2-40B4-BE49-F238E27FC236}">
                <a16:creationId xmlns:a16="http://schemas.microsoft.com/office/drawing/2014/main" id="{FCFAB8D4-A0E5-DD40-A542-BB539B8AC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052" y="1935155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udio Recording 15 Jan 2021 at 18:13:42" descr="Audio Recording 15 Jan 2021 at 18:13:42">
            <a:hlinkClick r:id="" action="ppaction://media"/>
            <a:extLst>
              <a:ext uri="{FF2B5EF4-FFF2-40B4-BE49-F238E27FC236}">
                <a16:creationId xmlns:a16="http://schemas.microsoft.com/office/drawing/2014/main" id="{1109939C-CEEE-DE42-9036-37AE091B6A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288952" y="5816600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5860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704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Free Green Elephant Cliparts, Download Free Clip Art, Free Clip Art on  Clipart Library">
            <a:extLst>
              <a:ext uri="{FF2B5EF4-FFF2-40B4-BE49-F238E27FC236}">
                <a16:creationId xmlns:a16="http://schemas.microsoft.com/office/drawing/2014/main" id="{78364A0D-DFF4-F048-AC2F-22E16014CD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2845" y="2318063"/>
            <a:ext cx="2323223" cy="222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Free Green Elephant Cliparts, Download Free Clip Art, Free Clip Art on  Clipart Library">
            <a:extLst>
              <a:ext uri="{FF2B5EF4-FFF2-40B4-BE49-F238E27FC236}">
                <a16:creationId xmlns:a16="http://schemas.microsoft.com/office/drawing/2014/main" id="{8FD722B1-4821-1D45-9DCA-077E81379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849" y="2349594"/>
            <a:ext cx="2323223" cy="2221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639DF7A-7C7B-414C-959C-2899E597D66A}"/>
              </a:ext>
            </a:extLst>
          </p:cNvPr>
          <p:cNvSpPr txBox="1"/>
          <p:nvPr/>
        </p:nvSpPr>
        <p:spPr>
          <a:xfrm>
            <a:off x="4221657" y="3029570"/>
            <a:ext cx="872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+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601EEB-E66D-5748-AA47-4AB2FF2C6D08}"/>
              </a:ext>
            </a:extLst>
          </p:cNvPr>
          <p:cNvSpPr txBox="1"/>
          <p:nvPr/>
        </p:nvSpPr>
        <p:spPr>
          <a:xfrm>
            <a:off x="8594396" y="3029571"/>
            <a:ext cx="872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=</a:t>
            </a:r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AEF06A1-A8FF-6848-BD0C-260704899010}"/>
              </a:ext>
            </a:extLst>
          </p:cNvPr>
          <p:cNvGrpSpPr/>
          <p:nvPr/>
        </p:nvGrpSpPr>
        <p:grpSpPr>
          <a:xfrm>
            <a:off x="1117344" y="239180"/>
            <a:ext cx="592924" cy="438154"/>
            <a:chOff x="4079776" y="2206261"/>
            <a:chExt cx="818902" cy="439035"/>
          </a:xfrm>
        </p:grpSpPr>
        <p:sp>
          <p:nvSpPr>
            <p:cNvPr id="8" name="Left Bracket 7">
              <a:extLst>
                <a:ext uri="{FF2B5EF4-FFF2-40B4-BE49-F238E27FC236}">
                  <a16:creationId xmlns:a16="http://schemas.microsoft.com/office/drawing/2014/main" id="{62243BDE-FAC7-5140-9CB9-C765267BB5A7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D8C61CA3-4F55-2446-9C12-D1523DF4FB99}"/>
                </a:ext>
              </a:extLst>
            </p:cNvPr>
            <p:cNvCxnSpPr>
              <a:stCxn id="8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ECBB8583-B4DE-9B46-8B8A-C16BA09774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2">
            <a:extLst>
              <a:ext uri="{FF2B5EF4-FFF2-40B4-BE49-F238E27FC236}">
                <a16:creationId xmlns:a16="http://schemas.microsoft.com/office/drawing/2014/main" id="{8593D37A-4745-954C-B870-3859484739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64" y="537672"/>
            <a:ext cx="4582418" cy="1323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Audio Recording 15 Jan 2021 at 18:14:32" descr="Audio Recording 15 Jan 2021 at 18:14:32">
            <a:hlinkClick r:id="" action="ppaction://media"/>
            <a:extLst>
              <a:ext uri="{FF2B5EF4-FFF2-40B4-BE49-F238E27FC236}">
                <a16:creationId xmlns:a16="http://schemas.microsoft.com/office/drawing/2014/main" id="{6564C7BF-1799-0C4B-A749-F41B4E5245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006666" y="5833533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18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75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924D58D-1593-A548-87A1-3C4E2DA04A0D}"/>
              </a:ext>
            </a:extLst>
          </p:cNvPr>
          <p:cNvGrpSpPr/>
          <p:nvPr/>
        </p:nvGrpSpPr>
        <p:grpSpPr>
          <a:xfrm>
            <a:off x="4789224" y="1588837"/>
            <a:ext cx="818902" cy="439035"/>
            <a:chOff x="4079776" y="2206261"/>
            <a:chExt cx="818902" cy="439035"/>
          </a:xfrm>
        </p:grpSpPr>
        <p:sp>
          <p:nvSpPr>
            <p:cNvPr id="3" name="Left Bracket 2">
              <a:extLst>
                <a:ext uri="{FF2B5EF4-FFF2-40B4-BE49-F238E27FC236}">
                  <a16:creationId xmlns:a16="http://schemas.microsoft.com/office/drawing/2014/main" id="{1D2B20CE-03E3-DE4A-BE9F-E7DF0DD60022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D61BDE72-1496-B94C-9439-A69E86FDA198}"/>
                </a:ext>
              </a:extLst>
            </p:cNvPr>
            <p:cNvCxnSpPr>
              <a:stCxn id="3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11C14DEF-A8C4-3348-ACAE-A6AEF61BB872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2">
            <a:extLst>
              <a:ext uri="{FF2B5EF4-FFF2-40B4-BE49-F238E27FC236}">
                <a16:creationId xmlns:a16="http://schemas.microsoft.com/office/drawing/2014/main" id="{FCFAB8D4-A0E5-DD40-A542-BB539B8AC4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521" y="1804860"/>
            <a:ext cx="9410700" cy="271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udio Recording 15 Jan 2021 at 18:14:54" descr="Audio Recording 15 Jan 2021 at 18:14:54">
            <a:hlinkClick r:id="" action="ppaction://media"/>
            <a:extLst>
              <a:ext uri="{FF2B5EF4-FFF2-40B4-BE49-F238E27FC236}">
                <a16:creationId xmlns:a16="http://schemas.microsoft.com/office/drawing/2014/main" id="{8B32D52B-F940-324D-9127-06D057F089D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070221" y="588433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2315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72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639DF7A-7C7B-414C-959C-2899E597D66A}"/>
              </a:ext>
            </a:extLst>
          </p:cNvPr>
          <p:cNvSpPr txBox="1"/>
          <p:nvPr/>
        </p:nvSpPr>
        <p:spPr>
          <a:xfrm>
            <a:off x="4536968" y="3061101"/>
            <a:ext cx="872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+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2601EEB-E66D-5748-AA47-4AB2FF2C6D08}"/>
              </a:ext>
            </a:extLst>
          </p:cNvPr>
          <p:cNvSpPr txBox="1"/>
          <p:nvPr/>
        </p:nvSpPr>
        <p:spPr>
          <a:xfrm>
            <a:off x="8909707" y="3061102"/>
            <a:ext cx="872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=</a:t>
            </a:r>
            <a:endParaRPr lang="en-US" dirty="0"/>
          </a:p>
        </p:txBody>
      </p:sp>
      <p:pic>
        <p:nvPicPr>
          <p:cNvPr id="9218" name="Picture 2" descr="Clipart heart elephant, Picture #553124 clipart heart elephant">
            <a:extLst>
              <a:ext uri="{FF2B5EF4-FFF2-40B4-BE49-F238E27FC236}">
                <a16:creationId xmlns:a16="http://schemas.microsoft.com/office/drawing/2014/main" id="{667B7D0E-38A3-6847-A8B1-B97F9A4CF3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727" y="2260647"/>
            <a:ext cx="1676506" cy="160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lipart heart elephant, Picture #553124 clipart heart elephant">
            <a:extLst>
              <a:ext uri="{FF2B5EF4-FFF2-40B4-BE49-F238E27FC236}">
                <a16:creationId xmlns:a16="http://schemas.microsoft.com/office/drawing/2014/main" id="{56F0CB13-4174-3A4A-B44B-38343BE615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042" y="2260647"/>
            <a:ext cx="1676506" cy="160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lipart heart elephant, Picture #553124 clipart heart elephant">
            <a:extLst>
              <a:ext uri="{FF2B5EF4-FFF2-40B4-BE49-F238E27FC236}">
                <a16:creationId xmlns:a16="http://schemas.microsoft.com/office/drawing/2014/main" id="{FBF36908-4E5E-644B-A4B1-6FF8F79669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111" y="3885203"/>
            <a:ext cx="1676506" cy="160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lipart heart elephant, Picture #553124 clipart heart elephant">
            <a:extLst>
              <a:ext uri="{FF2B5EF4-FFF2-40B4-BE49-F238E27FC236}">
                <a16:creationId xmlns:a16="http://schemas.microsoft.com/office/drawing/2014/main" id="{19D77288-746F-0C46-999D-B980D09D1E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02129" y="2903446"/>
            <a:ext cx="1676506" cy="16009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Audio Recording 15 Jan 2021 at 18:15:38" descr="Audio Recording 15 Jan 2021 at 18:15:38">
            <a:hlinkClick r:id="" action="ppaction://media"/>
            <a:extLst>
              <a:ext uri="{FF2B5EF4-FFF2-40B4-BE49-F238E27FC236}">
                <a16:creationId xmlns:a16="http://schemas.microsoft.com/office/drawing/2014/main" id="{C672E4A7-291C-164B-B588-8F87A0A678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0989734" y="585046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57602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00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C1DE8E4C-48CE-7D49-8F79-BA07F887D2B9}"/>
              </a:ext>
            </a:extLst>
          </p:cNvPr>
          <p:cNvGrpSpPr/>
          <p:nvPr/>
        </p:nvGrpSpPr>
        <p:grpSpPr>
          <a:xfrm>
            <a:off x="6503198" y="2254480"/>
            <a:ext cx="976608" cy="669117"/>
            <a:chOff x="4079776" y="2206261"/>
            <a:chExt cx="818902" cy="439035"/>
          </a:xfrm>
        </p:grpSpPr>
        <p:sp>
          <p:nvSpPr>
            <p:cNvPr id="3" name="Left Bracket 2">
              <a:extLst>
                <a:ext uri="{FF2B5EF4-FFF2-40B4-BE49-F238E27FC236}">
                  <a16:creationId xmlns:a16="http://schemas.microsoft.com/office/drawing/2014/main" id="{71E2F283-462C-E84B-904B-2E7155293114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 dirty="0"/>
            </a:p>
          </p:txBody>
        </p:sp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8381D214-CB17-9142-8E24-19BE1A7AF4A2}"/>
                </a:ext>
              </a:extLst>
            </p:cNvPr>
            <p:cNvCxnSpPr>
              <a:stCxn id="3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C0AD39DF-07B5-194D-8332-4B69BD34DA5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6" name="Picture 6">
            <a:extLst>
              <a:ext uri="{FF2B5EF4-FFF2-40B4-BE49-F238E27FC236}">
                <a16:creationId xmlns:a16="http://schemas.microsoft.com/office/drawing/2014/main" id="{7140C5AA-64D3-7F48-B14A-E52A9B4AEF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3439" y="2299934"/>
            <a:ext cx="9844323" cy="28430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Audio Recording 15 Jan 2021 at 18:05:19" descr="Audio Recording 15 Jan 2021 at 18:05:19">
            <a:hlinkClick r:id="" action="ppaction://media"/>
            <a:extLst>
              <a:ext uri="{FF2B5EF4-FFF2-40B4-BE49-F238E27FC236}">
                <a16:creationId xmlns:a16="http://schemas.microsoft.com/office/drawing/2014/main" id="{F6DDF06D-87FF-6048-BDD0-39BE68EF69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11354621" y="6037317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323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20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id="{090EF78E-FD35-924C-84E8-6B6E012A09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9986" y="3794015"/>
            <a:ext cx="1411718" cy="134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A11D1B21-6837-784E-8CD2-F9DB906BD1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5813" y="3762484"/>
            <a:ext cx="1411718" cy="134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0C8D5C10-5188-934A-AF32-6637F8FBBA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0380" y="3757229"/>
            <a:ext cx="1411718" cy="134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C9D52C5-966F-6D4B-A585-F6E36D74B4F6}"/>
              </a:ext>
            </a:extLst>
          </p:cNvPr>
          <p:cNvSpPr txBox="1"/>
          <p:nvPr/>
        </p:nvSpPr>
        <p:spPr>
          <a:xfrm>
            <a:off x="6482245" y="4466787"/>
            <a:ext cx="872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+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47E57D-B5AE-1043-84C8-DDEF758AC0E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123" y="5134304"/>
            <a:ext cx="1411718" cy="134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B62A5E9-27BD-FB4D-9857-68170C5F2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3504" y="5139558"/>
            <a:ext cx="1411718" cy="134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20A0514-093E-1C45-B578-6E4E814288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1915" y="5171089"/>
            <a:ext cx="1411718" cy="134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AC87E26-8623-CC48-B186-53DDB43D6A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9481" y="4430001"/>
            <a:ext cx="1411718" cy="134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3D31C4-E30B-9D44-8806-6931540CA114}"/>
              </a:ext>
            </a:extLst>
          </p:cNvPr>
          <p:cNvSpPr txBox="1"/>
          <p:nvPr/>
        </p:nvSpPr>
        <p:spPr>
          <a:xfrm>
            <a:off x="9473794" y="4434648"/>
            <a:ext cx="8723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=</a:t>
            </a:r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B394018-408C-8047-84C3-7231B4B667C9}"/>
              </a:ext>
            </a:extLst>
          </p:cNvPr>
          <p:cNvGrpSpPr/>
          <p:nvPr/>
        </p:nvGrpSpPr>
        <p:grpSpPr>
          <a:xfrm>
            <a:off x="3806239" y="903910"/>
            <a:ext cx="818902" cy="439035"/>
            <a:chOff x="4079776" y="2206261"/>
            <a:chExt cx="818902" cy="439035"/>
          </a:xfrm>
        </p:grpSpPr>
        <p:sp>
          <p:nvSpPr>
            <p:cNvPr id="12" name="Left Bracket 11">
              <a:extLst>
                <a:ext uri="{FF2B5EF4-FFF2-40B4-BE49-F238E27FC236}">
                  <a16:creationId xmlns:a16="http://schemas.microsoft.com/office/drawing/2014/main" id="{4E171602-A2E4-ED48-944D-CA6256A591C8}"/>
                </a:ext>
              </a:extLst>
            </p:cNvPr>
            <p:cNvSpPr/>
            <p:nvPr/>
          </p:nvSpPr>
          <p:spPr>
            <a:xfrm rot="5400000">
              <a:off x="4151784" y="2134253"/>
              <a:ext cx="432048" cy="576063"/>
            </a:xfrm>
            <a:prstGeom prst="leftBracket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GB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D925808-820A-9F4F-BED6-A046006046E9}"/>
                </a:ext>
              </a:extLst>
            </p:cNvPr>
            <p:cNvCxnSpPr>
              <a:stCxn id="12" idx="0"/>
            </p:cNvCxnSpPr>
            <p:nvPr/>
          </p:nvCxnSpPr>
          <p:spPr>
            <a:xfrm flipH="1" flipV="1">
              <a:off x="4439816" y="2492896"/>
              <a:ext cx="216024" cy="145412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03EFA1FC-D51C-C446-BE98-5E7565DAF1F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619030" y="2492896"/>
              <a:ext cx="279648" cy="152400"/>
            </a:xfrm>
            <a:prstGeom prst="line">
              <a:avLst/>
            </a:prstGeom>
            <a:ln w="762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5" name="Picture 6">
            <a:extLst>
              <a:ext uri="{FF2B5EF4-FFF2-40B4-BE49-F238E27FC236}">
                <a16:creationId xmlns:a16="http://schemas.microsoft.com/office/drawing/2014/main" id="{D98A07C9-C857-8641-B465-5255284827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049" y="1221657"/>
            <a:ext cx="6459264" cy="18654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Audio Recording 15 Jan 2021 at 18:05:50" descr="Audio Recording 15 Jan 2021 at 18:05:50">
            <a:hlinkClick r:id="" action="ppaction://media"/>
            <a:extLst>
              <a:ext uri="{FF2B5EF4-FFF2-40B4-BE49-F238E27FC236}">
                <a16:creationId xmlns:a16="http://schemas.microsoft.com/office/drawing/2014/main" id="{DF078443-62BE-5D43-9CC9-4633AB6200F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1210156" y="183074"/>
            <a:ext cx="812800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231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4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15</Words>
  <Application>Microsoft Macintosh PowerPoint</Application>
  <PresentationFormat>Widescreen</PresentationFormat>
  <Paragraphs>11</Paragraphs>
  <Slides>9</Slides>
  <Notes>0</Notes>
  <HiddenSlides>0</HiddenSlides>
  <MMClips>9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rubie.kiddy</dc:creator>
  <cp:lastModifiedBy>rubie.kiddy</cp:lastModifiedBy>
  <cp:revision>3</cp:revision>
  <dcterms:created xsi:type="dcterms:W3CDTF">2021-01-15T17:52:02Z</dcterms:created>
  <dcterms:modified xsi:type="dcterms:W3CDTF">2021-01-15T18:20:19Z</dcterms:modified>
</cp:coreProperties>
</file>