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71" r:id="rId15"/>
    <p:sldId id="272" r:id="rId16"/>
    <p:sldId id="273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86496" autoAdjust="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2B20C-FEA7-4FDE-A0EE-8D97B2F691BE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424D0-860A-44ED-9FB5-78E1E51BA6B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43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7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78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0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6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2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7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08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5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0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37A4-7EB2-4A76-B581-EA5EE00870BF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2962B-915F-459B-955B-02BA2C65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1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6" Type="http://schemas.openxmlformats.org/officeDocument/2006/relationships/image" Target="../media/image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2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14425" y="400050"/>
            <a:ext cx="10401300" cy="58864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00049" y="5391149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325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99" y="628650"/>
            <a:ext cx="5343526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446" y="2114549"/>
            <a:ext cx="4554279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1474" y="6200775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36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rcRect l="7575" t="22361" r="7025" b="8074"/>
          <a:stretch>
            <a:fillRect/>
          </a:stretch>
        </p:blipFill>
        <p:spPr>
          <a:xfrm>
            <a:off x="7058025" y="2314574"/>
            <a:ext cx="4144396" cy="3743325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5" y="971551"/>
            <a:ext cx="4886325" cy="511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9550" y="5953124"/>
            <a:ext cx="904876" cy="9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260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974" y="657226"/>
            <a:ext cx="508635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7976" y="1628775"/>
            <a:ext cx="4800600" cy="448627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1475" y="6115050"/>
            <a:ext cx="742950" cy="74295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https://attachments.office.net/owa/Sandra.Jepson%40moorside.newcastle.sch.uk/service.svc/s/GetAttachmentThumbnail?id=AAMkAGJjYzVjZDg2LTU1OTktNDhjNC05ZmViLThhYmExOWY4ZGRmZgBGAAAAAABm47b6FwUkQaaT%2BtdCZiUPBwCSvEFEv6AhSaFzYUEtPjmFAAABFW9LAABkhYCCx388SJwDKHWQt5jZAAR759BjAAABEgAQAFjH572Wv7VAkonzw0HuFpc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ODY4MCwiZXhwIjoxNjEwMDI5MjgwLCJpc3MiOiIwMDAwMDAwMi0wMDAwLTBmZjEtY2UwMC0wMDAwMDAwMDAwMDBAOGJlNDUxZDQtMzQ3My00ZGEzLWE1NDktMTExYWQ1ZjQxNTZiIiwiYXVkIjoiMDAwMDAwMDItMDAwMC0wZmYxLWNlMDAtMDAwMDAwMDAwMDAwL2F0dGFjaG1lbnRzLm9mZmljZS5uZXRAOGJlNDUxZDQtMzQ3My00ZGEzLWE1NDktMTExYWQ1ZjQxNTZiIiwiaGFwcCI6Im93YSJ9.XebPYtFNTgFNVP58BxniV-dG5gnKVG35mY7hx6whdbtuiLi1U-8AloHa7A1AmCR7bTcrVjJEn0eQ-jN3ln5s1yaNOc4qXdhhbZ3MULSJPIj9b9bKts4sziwGYjKAQOLxF50qx5z2z-zQKT9Tqf-f7qMPBESdJsUsYEYkoi5b0agNK8ixWXDOaELK6r7LCld6JA2R0P4_GBZ3b6Xj6cZLrckxc_Zqu5xpHwOoJjkC2_Wikd6XAyhVNAr7rklXLlc3lvEJ0cFroF4qiEIBcq1ylQETztQJMP_EXWzvC5ezQAU7IMyYHUoBylDchTqQUxJGvd2_wizwdOuDG5Xl8EKzkQ&amp;X-OWA-CANARY=rZhKvHm-HUKD3zL8fo2YrEAj4h0Ws9gYmYsww1vozvGmuEsK2j_FMOFuY5_mV0ksPhBWhzoV5wg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49" y="885825"/>
            <a:ext cx="48863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257425"/>
            <a:ext cx="4572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0050" y="6115050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311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3725" y="2228850"/>
            <a:ext cx="4514849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AutoShape 3" descr="https://attachments.office.net/owa/Sandra.Jepson%40moorside.newcastle.sch.uk/service.svc/s/GetAttachmentThumbnail?id=AAMkAGJjYzVjZDg2LTU1OTktNDhjNC05ZmViLThhYmExOWY4ZGRmZgBGAAAAAABm47b6FwUkQaaT%2BtdCZiUPBwCSvEFEv6AhSaFzYUEtPjmFAAABFW9LAABkhYCCx388SJwDKHWQt5jZAAR759BfAAABEgAQAI4jQpxL7o1FmPEq%2FkVBjiM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NzI0OCwiZXhwIjoxNjEwMDI3ODQ4LCJpc3MiOiIwMDAwMDAwMi0wMDAwLTBmZjEtY2UwMC0wMDAwMDAwMDAwMDBAOGJlNDUxZDQtMzQ3My00ZGEzLWE1NDktMTExYWQ1ZjQxNTZiIiwiYXVkIjoiMDAwMDAwMDItMDAwMC0wZmYxLWNlMDAtMDAwMDAwMDAwMDAwL2F0dGFjaG1lbnRzLm9mZmljZS5uZXRAOGJlNDUxZDQtMzQ3My00ZGEzLWE1NDktMTExYWQ1ZjQxNTZiIiwiaGFwcCI6Im93YSJ9.ekhhZ0i2pT-g99g0JjaAWq209kT6YLpR0XzWZA4pLme2uD43tHDtNRxUs4aD9XHyuPbrK6q-FMlFkfe3NT6NYMeiOlEc_JLNcw6jeCtw8ss-aJQ22Y57obHda4FcO1XJmWBuuuCwVBggeiGN9DoIGtRm18vvyzQzyCSjASOw4bxJxTIGr4bHn6IwMYMlfsjV62GvWwvLjmpO4DY-lYTAUnarzST4QkZzkjWVPmqFxET4Lx0yWySaPmIE5hZ9rL96HjgLP0owA5xkiHh5QzHrDCHO2JfhrQjpaCrq5B0uIpFyzjG-97ki5X69IBuhgDXWHTZk8vVgbRtoYSLuWxJZKA&amp;X-OWA-CANARY=vJPagvXeZE-r3vjSdMxVk2CqizkTs9gYLDurwLvirPZz5F7wZs7JHwlGtHzobE4VRuJFIOVX02A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485774"/>
            <a:ext cx="5486400" cy="556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1475" y="6115050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439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Sandra.Jepson%40moorside.newcastle.sch.uk/service.svc/s/GetAttachmentThumbnail?id=AAMkAGJjYzVjZDg2LTU1OTktNDhjNC05ZmViLThhYmExOWY4ZGRmZgBGAAAAAABm47b6FwUkQaaT%2BtdCZiUPBwCSvEFEv6AhSaFzYUEtPjmFAAABFW9LAABkhYCCx388SJwDKHWQt5jZAAR759BgAAABEgAQAFlXneNT6FhBr%2BEMllm0W%2BY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NzU0OCwiZXhwIjoxNjEwMDI4MTQ4LCJpc3MiOiIwMDAwMDAwMi0wMDAwLTBmZjEtY2UwMC0wMDAwMDAwMDAwMDBAOGJlNDUxZDQtMzQ3My00ZGEzLWE1NDktMTExYWQ1ZjQxNTZiIiwiYXVkIjoiMDAwMDAwMDItMDAwMC0wZmYxLWNlMDAtMDAwMDAwMDAwMDAwL2F0dGFjaG1lbnRzLm9mZmljZS5uZXRAOGJlNDUxZDQtMzQ3My00ZGEzLWE1NDktMTExYWQ1ZjQxNTZiIiwiaGFwcCI6Im93YSJ9.Sqj7NAgsBBMRNLaHkFJ1rB1XyX-Ll5TVPBNuo_2PNaqUUGBcL7RvDIfQyZg0z-OCjy85glz4fL5oXnSgaly3xUp-zh430IqzglyLpBK5yd_cgmnyBCli-agFPSzE35um3-y9WPYylzJvXH5qu0IVa7achORwfPymCh6zC-tJyfql8187i8XPX6atz6Q0XCWN-osH6JSX1Ic48lQ286Kr2x2IyU0EmcIph5vUDd1cskefdnlhA_I5ytqWktWPtdQUiSb_2-mpKmXB_vKrlvTwRr07Tzw8gzDiHq76jprJZKMrJFTcLDMo4P75Hnf-COe20On6w8Hwg_Ws3yVd4oxdjg&amp;X-OWA-CANARY=HK1BvToVAUiRGX8X7bM1X2DM_MoTs9gYn4hYsMv1WCD3Gr5Hn8cWb5JDCJ1PfhVE81InbyIMpE8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4" y="600074"/>
            <a:ext cx="54006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100" y="571500"/>
            <a:ext cx="52768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625" y="6229350"/>
            <a:ext cx="628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761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4475" y="628651"/>
            <a:ext cx="92868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5775" y="5810250"/>
            <a:ext cx="685800" cy="685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25"/>
          </a:xfrm>
        </p:spPr>
        <p:txBody>
          <a:bodyPr>
            <a:normAutofit/>
          </a:bodyPr>
          <a:lstStyle/>
          <a:p>
            <a:pPr algn="ctr"/>
            <a:r>
              <a:rPr lang="en-GB" sz="9600" dirty="0" smtClean="0"/>
              <a:t>Thank you for listening to </a:t>
            </a:r>
            <a:r>
              <a:rPr lang="en-GB" sz="9600" dirty="0" err="1" smtClean="0"/>
              <a:t>Alfie’s</a:t>
            </a:r>
            <a:r>
              <a:rPr lang="en-GB" sz="9600" dirty="0" smtClean="0"/>
              <a:t> story.</a:t>
            </a:r>
            <a:endParaRPr lang="en-GB" sz="9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7249" y="5267325"/>
            <a:ext cx="942975" cy="9429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" y="529590"/>
            <a:ext cx="5394960" cy="4956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6521" y="542925"/>
            <a:ext cx="5508259" cy="488632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09600" y="5743575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361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 t="4889" r="7327" b="4444"/>
          <a:stretch>
            <a:fillRect/>
          </a:stretch>
        </p:blipFill>
        <p:spPr>
          <a:xfrm>
            <a:off x="6458989" y="449581"/>
            <a:ext cx="5169131" cy="5265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rcRect l="-292" t="8202" r="-9064" b="18848"/>
          <a:stretch>
            <a:fillRect/>
          </a:stretch>
        </p:blipFill>
        <p:spPr>
          <a:xfrm>
            <a:off x="371475" y="485775"/>
            <a:ext cx="5972175" cy="51720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" y="57292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8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bs.twimg.com/media/EbqdkyrXgAEYGp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426720"/>
            <a:ext cx="5076825" cy="5431155"/>
          </a:xfrm>
          <a:prstGeom prst="rect">
            <a:avLst/>
          </a:prstGeom>
          <a:noFill/>
        </p:spPr>
      </p:pic>
      <p:sp>
        <p:nvSpPr>
          <p:cNvPr id="14342" name="AutoShape 6" descr="https://attachments.office.net/owa/Sandra.Jepson%40moorside.newcastle.sch.uk/service.svc/s/GetAttachmentThumbnail?id=AAMkAGJjYzVjZDg2LTU1OTktNDhjNC05ZmViLThhYmExOWY4ZGRmZgBGAAAAAABm47b6FwUkQaaT%2BtdCZiUPBwCSvEFEv6AhSaFzYUEtPjmFAAABFW9LAABkhYCCx388SJwDKHWQt5jZAAR759BWAAABEgAQAA6bh5EBS5lAtyUebHjv%2Fo8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MzkwMiwiZXhwIjoxNjEwMDI0NTAyLCJpc3MiOiIwMDAwMDAwMi0wMDAwLTBmZjEtY2UwMC0wMDAwMDAwMDAwMDBAOGJlNDUxZDQtMzQ3My00ZGEzLWE1NDktMTExYWQ1ZjQxNTZiIiwiYXVkIjoiMDAwMDAwMDItMDAwMC0wZmYxLWNlMDAtMDAwMDAwMDAwMDAwL2F0dGFjaG1lbnRzLm9mZmljZS5uZXRAOGJlNDUxZDQtMzQ3My00ZGEzLWE1NDktMTExYWQ1ZjQxNTZiIiwiaGFwcCI6Im93YSJ9.a92aH5Aax1OjRqPy8lJWAWHOdfXNg3SWLdzPPLm30DIIZrfzFMqkNtNRysKY-LLTUJYLHyzP2yTAbASYZf29RU0HyvoiUf0OYkoijMmkWosYhNA3GCkvzH1wctnIF_6BchD1o_c71ErFEg_ijYV296XKx0IhD47botoZJktmWc-oDjom0N1tylEO7Y7exZr4Z4UQWkagkgzWyJBrS0Y290Fjtg-nKavq75upR695kPLuYpHXsYenBj0m3JVVh91YDTfPZsA6-br9wPz6ToeZCUomg04uaEu_sMzozyIXRh5HUAMYkYr7jZzyAoZATa1fiyslvQJoYO5LGmXbd-FYgw&amp;X-OWA-CANARY=XziC_wwHcEG22SlE03a-4vB8QwALs9gY4AzTss22u2mwFBScE-capy3oinHj9U83tfEwMZoCd1A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1720" y="457200"/>
            <a:ext cx="553212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2924" y="6086475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952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bibdsl.co.uk/imagegallery2/bds/201623/9781782956587_6.JPG"/>
          <p:cNvPicPr>
            <a:picLocks noChangeAspect="1" noChangeArrowheads="1"/>
          </p:cNvPicPr>
          <p:nvPr/>
        </p:nvPicPr>
        <p:blipFill>
          <a:blip r:embed="rId4" cstate="print"/>
          <a:srcRect l="5305" t="10020" r="2918" b="7975"/>
          <a:stretch>
            <a:fillRect/>
          </a:stretch>
        </p:blipFill>
        <p:spPr bwMode="auto">
          <a:xfrm>
            <a:off x="335280" y="807720"/>
            <a:ext cx="5322570" cy="5421630"/>
          </a:xfrm>
          <a:prstGeom prst="rect">
            <a:avLst/>
          </a:prstGeom>
          <a:noFill/>
        </p:spPr>
      </p:pic>
      <p:sp>
        <p:nvSpPr>
          <p:cNvPr id="13316" name="AutoShape 4" descr="https://attachments.office.net/owa/Sandra.Jepson%40moorside.newcastle.sch.uk/service.svc/s/GetAttachmentThumbnail?id=AAMkAGJjYzVjZDg2LTU1OTktNDhjNC05ZmViLThhYmExOWY4ZGRmZgBGAAAAAABm47b6FwUkQaaT%2BtdCZiUPBwCSvEFEv6AhSaFzYUEtPjmFAAABFW9LAABkhYCCx388SJwDKHWQt5jZAAR759BXAAABEgAQAIatqyF1JAFFrXQ3DJA%2BF4w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NDY2MCwiZXhwIjoxNjEwMDI1MjYwLCJpc3MiOiIwMDAwMDAwMi0wMDAwLTBmZjEtY2UwMC0wMDAwMDAwMDAwMDBAOGJlNDUxZDQtMzQ3My00ZGEzLWE1NDktMTExYWQ1ZjQxNTZiIiwiYXVkIjoiMDAwMDAwMDItMDAwMC0wZmYxLWNlMDAtMDAwMDAwMDAwMDAwL2F0dGFjaG1lbnRzLm9mZmljZS5uZXRAOGJlNDUxZDQtMzQ3My00ZGEzLWE1NDktMTExYWQ1ZjQxNTZiIiwiaGFwcCI6Im93YSJ9.KRjSl16USTcqTdsnM4iqqgYSDb0IbGoZf24JUkZ29H_-Me0amQNtBrBCb99xieGoAbFtoJD3o4xrXrHGP33Om-r6IBK4UR9vpVMEmE0ix4_Ff77EqfA9TmxJBL41ZjR5brC3bu6pptno28R3bHGdGKFDdRM1K9KhgPq3wQLSyi8wl__REaYpOYUYMDeQnX0jXV5tAXQDH0dZvsZ4qTR-7bc8H__oM_pmH299AlErctslk_XoAOA-I6RzryLfEcjHJgR1AileqUkWF-mGmfOtT-6FyqXii6rRuFqK3G6UJ5Hc2IbNI1TC4uGA1YUPQWjR3B4JZX0pRAymjrVYmHDKWA&amp;X-OWA-CANARY=aKkFkLh6FEmmoDaXGe2N61BV4NoMs9gY-5vaEMVBKS_Uvv380SFwxmsstkGRUW3_oPp_PWLS5e0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8" name="AutoShape 6" descr="https://attachments.office.net/owa/Sandra.Jepson%40moorside.newcastle.sch.uk/service.svc/s/GetAttachmentThumbnail?id=AAMkAGJjYzVjZDg2LTU1OTktNDhjNC05ZmViLThhYmExOWY4ZGRmZgBGAAAAAABm47b6FwUkQaaT%2BtdCZiUPBwCSvEFEv6AhSaFzYUEtPjmFAAABFW9LAABkhYCCx388SJwDKHWQt5jZAAR759BXAAABEgAQAIatqyF1JAFFrXQ3DJA%2BF4w%3D&amp;thumbnailType=2&amp;token=eyJhbGciOiJSUzI1NiIsImtpZCI6IjMwODE3OUNFNUY0QjUyRTc4QjJEQjg5NjZCQUY0RUNDMzcyN0FFRUUiLCJ0eXAiOiJKV1QiLCJ4NXQiOiJNSUY1emw5TFV1ZUxMYmlXYTY5T3pEY25ydTQifQ.eyJvcmlnaW4iOiJodHRwczovL291dGxvb2sub2ZmaWNlLmNvbSIsInVjIjoiZTllMzdlNjRiNTg0NGNhOWExNTljNmU3NGEwZGFmZjUiLCJzaWduaW5fc3RhdGUiOiJbXCJrbXNpXCJdIiwidmVyIjoiRXhjaGFuZ2UuQ2FsbGJhY2suVjEiLCJhcHBjdHhzZW5kZXIiOiJPd2FEb3dubG9hZEA4YmU0NTFkNC0zNDczLTRkYTMtYTU0OS0xMTFhZDVmNDE1NmIiLCJpc3NyaW5nIjoiV1ciLCJhcHBjdHgiOiJ7XCJtc2V4Y2hwcm90XCI6XCJvd2FcIixcInB1aWRcIjpcIjExNTM3NjU5MzE4ODk3MDExNjBcIixcInNjb3BlXCI6XCJPd2FEb3dubG9hZFwiLFwib2lkXCI6XCI0MDdlYjc3NS0xMWVmLTQ1OWEtYWEzZi1kYmI2MjY0NDJjMzlcIixcInByaW1hcnlzaWRcIjpcIlMtMS01LTIxLTQ1ODM2NzAyNS0yMDY0NTgxMTE1LTI5NTAxNzkwNzUtOTUxMjE5OFwifSIsIm5iZiI6MTYxMDAyNDY2MCwiZXhwIjoxNjEwMDI1MjYwLCJpc3MiOiIwMDAwMDAwMi0wMDAwLTBmZjEtY2UwMC0wMDAwMDAwMDAwMDBAOGJlNDUxZDQtMzQ3My00ZGEzLWE1NDktMTExYWQ1ZjQxNTZiIiwiYXVkIjoiMDAwMDAwMDItMDAwMC0wZmYxLWNlMDAtMDAwMDAwMDAwMDAwL2F0dGFjaG1lbnRzLm9mZmljZS5uZXRAOGJlNDUxZDQtMzQ3My00ZGEzLWE1NDktMTExYWQ1ZjQxNTZiIiwiaGFwcCI6Im93YSJ9.KRjSl16USTcqTdsnM4iqqgYSDb0IbGoZf24JUkZ29H_-Me0amQNtBrBCb99xieGoAbFtoJD3o4xrXrHGP33Om-r6IBK4UR9vpVMEmE0ix4_Ff77EqfA9TmxJBL41ZjR5brC3bu6pptno28R3bHGdGKFDdRM1K9KhgPq3wQLSyi8wl__REaYpOYUYMDeQnX0jXV5tAXQDH0dZvsZ4qTR-7bc8H__oM_pmH299AlErctslk_XoAOA-I6RzryLfEcjHJgR1AileqUkWF-mGmfOtT-6FyqXii6rRuFqK3G6UJ5Hc2IbNI1TC4uGA1YUPQWjR3B4JZX0pRAymjrVYmHDKWA&amp;X-OWA-CANARY=aKkFkLh6FEmmoDaXGe2N61BV4NoMs9gY-5vaEMVBKS_Uvv380SFwxmsstkGRUW3_oPp_PWLS5e0.&amp;owa=outlook.office.com&amp;scriptVer=20210103002.02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0285" y="824865"/>
            <a:ext cx="5745480" cy="53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2925" y="6115050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182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50" y="342900"/>
            <a:ext cx="11762509" cy="548639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" y="579120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3538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542925"/>
            <a:ext cx="5356861" cy="524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0" y="426720"/>
            <a:ext cx="5650231" cy="53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85775" y="6172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62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13051"/>
            <a:ext cx="11029951" cy="53175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1950" y="60579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24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9" y="457200"/>
            <a:ext cx="5572126" cy="560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AutoShape 3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851" y="542925"/>
            <a:ext cx="4648200" cy="554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0050" y="6000750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93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248</TotalTime>
  <Words>8</Words>
  <Application>Microsoft Office PowerPoint</Application>
  <PresentationFormat>Widescreen</PresentationFormat>
  <Paragraphs>1</Paragraphs>
  <Slides>17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 to Alfie’s story.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Jepson, Sandra</dc:creator>
  <cp:lastModifiedBy>Linda Hall</cp:lastModifiedBy>
  <cp:revision>64</cp:revision>
  <dcterms:created xsi:type="dcterms:W3CDTF">2021-01-07T10:28:32Z</dcterms:created>
  <dcterms:modified xsi:type="dcterms:W3CDTF">2021-01-17T19:01:44Z</dcterms:modified>
</cp:coreProperties>
</file>