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4" r:id="rId6"/>
    <p:sldId id="258" r:id="rId7"/>
    <p:sldId id="261" r:id="rId8"/>
    <p:sldId id="259" r:id="rId9"/>
    <p:sldId id="26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00" d="100"/>
          <a:sy n="100" d="100"/>
        </p:scale>
        <p:origin x="18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3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5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7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9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41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5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2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5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50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6115-E073-4A6B-BE23-BF3F915156D4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A8892-AAA3-482B-80A6-BE2CB20C0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audio" Target="../media/media7.m4a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3" Type="http://schemas.microsoft.com/office/2007/relationships/media" Target="../media/media15.m4a"/><Relationship Id="rId7" Type="http://schemas.microsoft.com/office/2007/relationships/media" Target="../media/media17.m4a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10" Type="http://schemas.openxmlformats.org/officeDocument/2006/relationships/image" Target="../media/image1.png"/><Relationship Id="rId4" Type="http://schemas.openxmlformats.org/officeDocument/2006/relationships/audio" Target="../media/media15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Learning Intention:</a:t>
            </a:r>
            <a:br>
              <a:rPr lang="en-GB" dirty="0"/>
            </a:br>
            <a:r>
              <a:rPr lang="en-GB"/>
              <a:t>To identify fact </a:t>
            </a:r>
            <a:r>
              <a:rPr lang="en-GB" dirty="0"/>
              <a:t>families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4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7C92-762B-40B8-97F9-D0CE99A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3EC2-E6DC-4DB5-B676-EB8D939FD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7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fact family?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fact family is a set of number sentences (facts) you can make using the same three numbers (number family)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8800" b="1" dirty="0">
                <a:solidFill>
                  <a:srgbClr val="FF0000"/>
                </a:solidFill>
              </a:rPr>
              <a:t>   20		4			5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8C6DFA-805F-4890-BDCD-0E14BDB0A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8406-627B-4CE2-B7F7-80F31946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20     4      5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C458-C0FD-460B-B0BD-661F5EF7B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pPr marL="514350" indent="-514350">
              <a:buAutoNum type="arabicPlain" startAt="20"/>
            </a:pPr>
            <a:r>
              <a:rPr lang="en-GB" sz="2400" dirty="0"/>
              <a:t>      4    and    5     are a number fact family because you can multiply and divide them and they work.</a:t>
            </a:r>
          </a:p>
          <a:p>
            <a:pPr marL="514350" indent="-514350">
              <a:buAutoNum type="arabicPlain" startAt="20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rgbClr val="00B0F0"/>
                </a:solidFill>
              </a:rPr>
              <a:t>4 x 5 = 20?    Yes!</a:t>
            </a:r>
          </a:p>
          <a:p>
            <a:pPr marL="514350" indent="-514350">
              <a:buAutoNum type="arabicPlain" startAt="20"/>
            </a:pPr>
            <a:endParaRPr lang="en-GB" sz="2400" dirty="0"/>
          </a:p>
          <a:p>
            <a:pPr marL="514350" indent="-514350">
              <a:buAutoNum type="arabicPlain" startAt="3"/>
            </a:pPr>
            <a:r>
              <a:rPr lang="en-GB" sz="2400" dirty="0"/>
              <a:t>      4    and    10   are </a:t>
            </a:r>
            <a:r>
              <a:rPr lang="en-GB" sz="2400" b="1" dirty="0">
                <a:solidFill>
                  <a:srgbClr val="FF0000"/>
                </a:solidFill>
              </a:rPr>
              <a:t>not</a:t>
            </a:r>
            <a:r>
              <a:rPr lang="en-GB" sz="2400" dirty="0"/>
              <a:t> a fact family because when we multiply or divide, they </a:t>
            </a:r>
            <a:r>
              <a:rPr lang="en-GB" sz="2400" b="1" dirty="0">
                <a:solidFill>
                  <a:srgbClr val="FF0000"/>
                </a:solidFill>
              </a:rPr>
              <a:t>don’t</a:t>
            </a:r>
            <a:r>
              <a:rPr lang="en-GB" sz="2400" dirty="0"/>
              <a:t> work.</a:t>
            </a:r>
          </a:p>
          <a:p>
            <a:pPr marL="514350" indent="-514350">
              <a:buAutoNum type="arabicPlain" startAt="3"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3 x 4 = 10 ?   No!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CC4B6E-B84E-44DF-94A6-F35C2445E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55BF37-7775-4736-8554-E4C93ED432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B430D8-DAEA-4B1A-AA41-C3409E71C3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B3B1-5AE0-4BC8-9955-0841620B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9CC9-E67F-4C80-9BEC-56CAE7F2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are going to look at fact families for</a:t>
            </a:r>
          </a:p>
          <a:p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sz="8000" b="1" dirty="0"/>
              <a:t>X</a:t>
            </a:r>
            <a:r>
              <a:rPr lang="en-GB" sz="8000" dirty="0"/>
              <a:t> and </a:t>
            </a:r>
            <a:r>
              <a:rPr lang="en-GB" sz="8000" b="1" dirty="0"/>
              <a:t>÷</a:t>
            </a:r>
            <a:r>
              <a:rPr lang="en-GB" sz="8000" dirty="0"/>
              <a:t>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CF10D8-2D71-4AB5-B958-5B33B9937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4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153F16-4F89-45E0-A34B-467E60C12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34565"/>
          <a:stretch/>
        </p:blipFill>
        <p:spPr>
          <a:xfrm>
            <a:off x="5652120" y="677589"/>
            <a:ext cx="2862659" cy="386769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D1FCE6-8FED-45F8-9DDC-C59D5442A8B9}"/>
              </a:ext>
            </a:extLst>
          </p:cNvPr>
          <p:cNvSpPr txBox="1"/>
          <p:nvPr/>
        </p:nvSpPr>
        <p:spPr>
          <a:xfrm>
            <a:off x="467544" y="260648"/>
            <a:ext cx="504056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an array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facts do you know?</a:t>
            </a:r>
          </a:p>
          <a:p>
            <a:pPr>
              <a:spcAft>
                <a:spcPts val="1000"/>
              </a:spcAft>
            </a:pP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across</a:t>
            </a:r>
            <a:endParaRPr lang="en-US" sz="24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down</a:t>
            </a:r>
            <a:endParaRPr lang="en-US" sz="2400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x 4 = 8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in total</a:t>
            </a:r>
            <a:r>
              <a:rPr lang="en-US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2548EC8-68A4-4725-A957-EACC6F75AA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565" b="64452"/>
          <a:stretch/>
        </p:blipFill>
        <p:spPr>
          <a:xfrm>
            <a:off x="5652119" y="4365104"/>
            <a:ext cx="2862659" cy="1374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71EBAE-B43C-4D96-8C55-6B6820F27F05}"/>
              </a:ext>
            </a:extLst>
          </p:cNvPr>
          <p:cNvSpPr txBox="1"/>
          <p:nvPr/>
        </p:nvSpPr>
        <p:spPr>
          <a:xfrm>
            <a:off x="454321" y="3929156"/>
            <a:ext cx="5256583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These numbers are our number fact family.</a:t>
            </a:r>
          </a:p>
          <a:p>
            <a:r>
              <a:rPr lang="en-GB" sz="2000" dirty="0"/>
              <a:t>We can write different number sentences to show this</a:t>
            </a:r>
          </a:p>
          <a:p>
            <a:r>
              <a:rPr lang="en-GB" sz="2000" b="1" dirty="0"/>
              <a:t>2 x 4 = 8</a:t>
            </a:r>
          </a:p>
          <a:p>
            <a:r>
              <a:rPr lang="en-GB" sz="2000" b="1" dirty="0"/>
              <a:t>4 x 2 = 8</a:t>
            </a:r>
          </a:p>
          <a:p>
            <a:r>
              <a:rPr lang="en-GB" sz="2000" b="1" dirty="0"/>
              <a:t>8 ÷ 4 = 2</a:t>
            </a:r>
          </a:p>
          <a:p>
            <a:r>
              <a:rPr lang="en-GB" sz="2000" b="1" dirty="0"/>
              <a:t>8 ÷ 2 = 4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4607CB-BDE7-478E-A04C-F2C79E1B6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EB7428-8880-46B6-90D2-DCFB29AD53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85B225-8D9A-4AF4-B33A-0474DAAD9C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79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7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Example:</a:t>
            </a:r>
          </a:p>
          <a:p>
            <a:r>
              <a:rPr lang="en-GB" dirty="0"/>
              <a:t>From this number family I can make different number facts using </a:t>
            </a:r>
            <a:r>
              <a:rPr lang="en-GB" sz="3500" b="1" dirty="0"/>
              <a:t>x</a:t>
            </a:r>
            <a:r>
              <a:rPr lang="en-GB" dirty="0"/>
              <a:t> and </a:t>
            </a:r>
            <a:r>
              <a:rPr lang="en-GB" sz="3500" b="1" dirty="0"/>
              <a:t>÷.</a:t>
            </a:r>
            <a:endParaRPr lang="en-GB" b="1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4 x 5 = 20</a:t>
            </a:r>
          </a:p>
          <a:p>
            <a:pPr marL="0" indent="0">
              <a:buNone/>
            </a:pPr>
            <a:r>
              <a:rPr lang="en-GB" b="1" dirty="0"/>
              <a:t>5 x 4 = 20</a:t>
            </a:r>
          </a:p>
          <a:p>
            <a:pPr marL="0" indent="0">
              <a:buNone/>
            </a:pPr>
            <a:r>
              <a:rPr lang="en-GB" b="1" dirty="0"/>
              <a:t>20 ÷ 4 = 5</a:t>
            </a:r>
          </a:p>
          <a:p>
            <a:pPr marL="0" indent="0">
              <a:buNone/>
            </a:pPr>
            <a:r>
              <a:rPr lang="en-GB" b="1" dirty="0"/>
              <a:t>20 ÷ 5 = 4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212341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2153" y="174722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4435" y="6206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÷</a:t>
            </a:r>
            <a:endParaRPr lang="en-GB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607307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÷</a:t>
            </a:r>
            <a:endParaRPr lang="en-GB" sz="6000" b="1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E6789F-52B2-4F22-B514-7A10556DE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C08CFA-F999-4209-8B24-DB1E00A29B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Example 2 :</a:t>
            </a:r>
          </a:p>
          <a:p>
            <a:r>
              <a:rPr lang="en-GB" dirty="0"/>
              <a:t>From this number family I can make different number facts using </a:t>
            </a:r>
            <a:r>
              <a:rPr lang="en-GB" sz="3500" b="1" dirty="0"/>
              <a:t>x</a:t>
            </a:r>
            <a:r>
              <a:rPr lang="en-GB" dirty="0"/>
              <a:t> and </a:t>
            </a:r>
            <a:r>
              <a:rPr lang="en-GB" sz="3500" b="1" dirty="0"/>
              <a:t>÷</a:t>
            </a:r>
            <a:r>
              <a:rPr lang="en-GB" sz="3500" dirty="0"/>
              <a:t> too. What could they be?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4100" b="1" dirty="0"/>
              <a:t>3 x 6 = 18</a:t>
            </a:r>
          </a:p>
          <a:p>
            <a:pPr marL="0" indent="0">
              <a:buNone/>
            </a:pPr>
            <a:r>
              <a:rPr lang="en-GB" sz="4100" b="1" dirty="0"/>
              <a:t>6 x 3 = 18</a:t>
            </a:r>
          </a:p>
          <a:p>
            <a:pPr marL="0" indent="0">
              <a:buNone/>
            </a:pPr>
            <a:r>
              <a:rPr lang="en-GB" sz="4100" b="1" dirty="0"/>
              <a:t>18 ÷ 3 = 6</a:t>
            </a:r>
          </a:p>
          <a:p>
            <a:pPr marL="0" indent="0">
              <a:buNone/>
            </a:pPr>
            <a:r>
              <a:rPr lang="en-GB" sz="4100" b="1" dirty="0"/>
              <a:t>18 ÷ 6 = 3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4" r="9218" b="17536"/>
          <a:stretch/>
        </p:blipFill>
        <p:spPr bwMode="auto">
          <a:xfrm>
            <a:off x="3419872" y="607307"/>
            <a:ext cx="1927691" cy="129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2153" y="174722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4435" y="620688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÷</a:t>
            </a:r>
            <a:endParaRPr lang="en-GB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607307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÷</a:t>
            </a:r>
            <a:endParaRPr lang="en-GB" sz="6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087" y="97515"/>
            <a:ext cx="2492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18</a:t>
            </a:r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3              6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1DACA6-B28F-4858-AE54-996F0F30C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461DE0-B8DD-4586-9B22-CCCB14B1C8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We can see number families in different ways but they all give the same information.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0" y="2060848"/>
            <a:ext cx="2480571" cy="203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735207"/>
            <a:ext cx="24929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14</a:t>
            </a:r>
          </a:p>
          <a:p>
            <a:pPr algn="ctr"/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2              7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70" y="1786783"/>
            <a:ext cx="2141054" cy="92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4180" y="4437112"/>
            <a:ext cx="60676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2 x 7 = 14		14 = 7 x 2</a:t>
            </a:r>
          </a:p>
          <a:p>
            <a:endParaRPr lang="en-GB" sz="3600" b="1" dirty="0"/>
          </a:p>
          <a:p>
            <a:r>
              <a:rPr lang="en-GB" sz="3600" b="1" dirty="0"/>
              <a:t>14 ÷ 2 = 7		2 = 14 ÷ 7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5CD665-7537-41A7-9C55-51066A813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GB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sheet, ‘Math's-Multiplication and Division Fact Families.’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Here is an example. </a:t>
            </a:r>
          </a:p>
          <a:p>
            <a:pPr marL="0" indent="0">
              <a:lnSpc>
                <a:spcPct val="115000"/>
              </a:lnSpc>
              <a:buNone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groups of 5</a:t>
            </a:r>
          </a:p>
          <a:p>
            <a:pPr marL="0" indent="0">
              <a:lnSpc>
                <a:spcPct val="115000"/>
              </a:lnSpc>
              <a:buNone/>
            </a:pPr>
            <a:endParaRPr lang="en-US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 X ____ = _____		</a:t>
            </a:r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 X ____ = _____		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 ÷ ____ = _____		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 ÷ ____ = _____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39924-EE52-46FA-A88F-3A3E5ED697E7}"/>
              </a:ext>
            </a:extLst>
          </p:cNvPr>
          <p:cNvSpPr txBox="1"/>
          <p:nvPr/>
        </p:nvSpPr>
        <p:spPr>
          <a:xfrm>
            <a:off x="5364088" y="1875107"/>
            <a:ext cx="3384377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groups of 5  =  8 x 5 = 40</a:t>
            </a:r>
          </a:p>
          <a:p>
            <a:pPr marL="0" indent="0">
              <a:lnSpc>
                <a:spcPct val="115000"/>
              </a:lnSpc>
              <a:buNone/>
            </a:pP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my fact family numbers are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8      5     40</a:t>
            </a:r>
            <a:endParaRPr lang="en-US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are the only numbers I need to complete the question </a:t>
            </a:r>
            <a:endParaRPr lang="en-GB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AF256B-78FB-458C-ADCB-DE611D7FEAEF}"/>
              </a:ext>
            </a:extLst>
          </p:cNvPr>
          <p:cNvSpPr txBox="1"/>
          <p:nvPr/>
        </p:nvSpPr>
        <p:spPr>
          <a:xfrm>
            <a:off x="817240" y="3097560"/>
            <a:ext cx="25795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lain" startAt="8"/>
            </a:pPr>
            <a:r>
              <a:rPr lang="en-GB" sz="3200" dirty="0">
                <a:solidFill>
                  <a:srgbClr val="FF0000"/>
                </a:solidFill>
              </a:rPr>
              <a:t>      5     40</a:t>
            </a:r>
          </a:p>
          <a:p>
            <a:pPr marL="514350" indent="-514350" algn="ctr">
              <a:buAutoNum type="arabicPlain" startAt="5"/>
            </a:pPr>
            <a:r>
              <a:rPr lang="en-GB" sz="3200" dirty="0">
                <a:solidFill>
                  <a:srgbClr val="FF0000"/>
                </a:solidFill>
              </a:rPr>
              <a:t>    8	40</a:t>
            </a:r>
          </a:p>
          <a:p>
            <a:r>
              <a:rPr lang="en-GB" sz="3200" dirty="0">
                <a:solidFill>
                  <a:srgbClr val="FF0000"/>
                </a:solidFill>
              </a:rPr>
              <a:t>40    5       8</a:t>
            </a:r>
          </a:p>
          <a:p>
            <a:r>
              <a:rPr lang="en-GB" sz="3200" dirty="0">
                <a:solidFill>
                  <a:srgbClr val="FF0000"/>
                </a:solidFill>
              </a:rPr>
              <a:t>40    8       5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4FE4F-5AD1-4C0E-B8C9-668B1C1AD922}"/>
              </a:ext>
            </a:extLst>
          </p:cNvPr>
          <p:cNvSpPr txBox="1"/>
          <p:nvPr/>
        </p:nvSpPr>
        <p:spPr>
          <a:xfrm>
            <a:off x="1727311" y="5667782"/>
            <a:ext cx="5689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B0F0"/>
                </a:solidFill>
              </a:rPr>
              <a:t>Now complete the sheet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887F17-5E36-4FAE-B4BD-51E6E5B1D5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A9DC5A-3FA4-4151-8230-1C3307AE8E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28C4EB-0456-4A7B-AA69-0758D6B339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04057-9D05-4398-B765-6FBD50E676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9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410</Words>
  <Application>Microsoft Macintosh PowerPoint</Application>
  <PresentationFormat>On-screen Show (4:3)</PresentationFormat>
  <Paragraphs>82</Paragraphs>
  <Slides>10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Learning Intention: To identify fact families</vt:lpstr>
      <vt:lpstr>What is a fact family?</vt:lpstr>
      <vt:lpstr>20     4      5</vt:lpstr>
      <vt:lpstr>PowerPoint Presentation</vt:lpstr>
      <vt:lpstr>PowerPoint Presentation</vt:lpstr>
      <vt:lpstr>PowerPoint Presentation</vt:lpstr>
      <vt:lpstr>PowerPoint Presentation</vt:lpstr>
      <vt:lpstr>We can see number families in different ways but they all give the same information. </vt:lpstr>
      <vt:lpstr>Your Turn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fact families</dc:title>
  <dc:creator>Wilkinson, Sean</dc:creator>
  <cp:lastModifiedBy>Kilmartin, Rachel</cp:lastModifiedBy>
  <cp:revision>11</cp:revision>
  <dcterms:created xsi:type="dcterms:W3CDTF">2021-02-10T13:26:24Z</dcterms:created>
  <dcterms:modified xsi:type="dcterms:W3CDTF">2021-02-15T21:34:25Z</dcterms:modified>
</cp:coreProperties>
</file>