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6BD09-928B-422A-801A-DC1E8220656E}" v="10" dt="2021-02-04T13:18:3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D9D6BD09-928B-422A-801A-DC1E8220656E}"/>
    <pc:docChg chg="custSel modSld">
      <pc:chgData name="Christina Hall" userId="b5d2dbbaa85068f0" providerId="LiveId" clId="{D9D6BD09-928B-422A-801A-DC1E8220656E}" dt="2021-02-04T13:20:30.412" v="629" actId="1076"/>
      <pc:docMkLst>
        <pc:docMk/>
      </pc:docMkLst>
      <pc:sldChg chg="addSp delSp modSp mod delAnim">
        <pc:chgData name="Christina Hall" userId="b5d2dbbaa85068f0" providerId="LiveId" clId="{D9D6BD09-928B-422A-801A-DC1E8220656E}" dt="2021-02-04T13:15:54.240" v="626" actId="1076"/>
        <pc:sldMkLst>
          <pc:docMk/>
          <pc:sldMk cId="2314760523" sldId="256"/>
        </pc:sldMkLst>
        <pc:spChg chg="add mod">
          <ac:chgData name="Christina Hall" userId="b5d2dbbaa85068f0" providerId="LiveId" clId="{D9D6BD09-928B-422A-801A-DC1E8220656E}" dt="2021-02-04T12:43:39.542" v="605"/>
          <ac:spMkLst>
            <pc:docMk/>
            <pc:sldMk cId="2314760523" sldId="256"/>
            <ac:spMk id="2" creationId="{6368F009-C00A-4CE8-AAC2-794894E45A97}"/>
          </ac:spMkLst>
        </pc:spChg>
        <pc:spChg chg="mod">
          <ac:chgData name="Christina Hall" userId="b5d2dbbaa85068f0" providerId="LiveId" clId="{D9D6BD09-928B-422A-801A-DC1E8220656E}" dt="2021-02-04T13:15:49.670" v="625" actId="1076"/>
          <ac:spMkLst>
            <pc:docMk/>
            <pc:sldMk cId="2314760523" sldId="256"/>
            <ac:spMk id="6" creationId="{D9BDF15E-F464-4AD6-AEB5-60E992C7A310}"/>
          </ac:spMkLst>
        </pc:spChg>
        <pc:picChg chg="add mod">
          <ac:chgData name="Christina Hall" userId="b5d2dbbaa85068f0" providerId="LiveId" clId="{D9D6BD09-928B-422A-801A-DC1E8220656E}" dt="2021-02-04T12:43:49.384" v="609" actId="1076"/>
          <ac:picMkLst>
            <pc:docMk/>
            <pc:sldMk cId="2314760523" sldId="256"/>
            <ac:picMk id="3" creationId="{54DC685F-8B0C-4E64-B298-6FCFDB3E090C}"/>
          </ac:picMkLst>
        </pc:picChg>
        <pc:picChg chg="del">
          <ac:chgData name="Christina Hall" userId="b5d2dbbaa85068f0" providerId="LiveId" clId="{D9D6BD09-928B-422A-801A-DC1E8220656E}" dt="2021-02-04T13:13:52.560" v="610" actId="478"/>
          <ac:picMkLst>
            <pc:docMk/>
            <pc:sldMk cId="2314760523" sldId="256"/>
            <ac:picMk id="4" creationId="{FD433B12-8E9D-45D5-935A-D3F369DA153E}"/>
          </ac:picMkLst>
        </pc:picChg>
        <pc:picChg chg="del">
          <ac:chgData name="Christina Hall" userId="b5d2dbbaa85068f0" providerId="LiveId" clId="{D9D6BD09-928B-422A-801A-DC1E8220656E}" dt="2021-02-04T12:27:55.288" v="604" actId="478"/>
          <ac:picMkLst>
            <pc:docMk/>
            <pc:sldMk cId="2314760523" sldId="256"/>
            <ac:picMk id="7" creationId="{1436C804-9B29-445B-9A36-3B64F6AE1BED}"/>
          </ac:picMkLst>
        </pc:picChg>
        <pc:picChg chg="mod">
          <ac:chgData name="Christina Hall" userId="b5d2dbbaa85068f0" providerId="LiveId" clId="{D9D6BD09-928B-422A-801A-DC1E8220656E}" dt="2021-02-04T13:15:54.240" v="626" actId="1076"/>
          <ac:picMkLst>
            <pc:docMk/>
            <pc:sldMk cId="2314760523" sldId="256"/>
            <ac:picMk id="7" creationId="{C0E17A49-D922-4E59-84BF-F31F95BFFF6E}"/>
          </ac:picMkLst>
        </pc:picChg>
      </pc:sldChg>
      <pc:sldChg chg="modSp mod">
        <pc:chgData name="Christina Hall" userId="b5d2dbbaa85068f0" providerId="LiveId" clId="{D9D6BD09-928B-422A-801A-DC1E8220656E}" dt="2021-02-04T13:19:35.589" v="627" actId="1076"/>
        <pc:sldMkLst>
          <pc:docMk/>
          <pc:sldMk cId="2269635061" sldId="257"/>
        </pc:sldMkLst>
        <pc:picChg chg="mod">
          <ac:chgData name="Christina Hall" userId="b5d2dbbaa85068f0" providerId="LiveId" clId="{D9D6BD09-928B-422A-801A-DC1E8220656E}" dt="2021-02-04T13:19:35.589" v="627" actId="1076"/>
          <ac:picMkLst>
            <pc:docMk/>
            <pc:sldMk cId="2269635061" sldId="257"/>
            <ac:picMk id="4" creationId="{6B69404D-BD98-4339-ABBD-02AEEC57D502}"/>
          </ac:picMkLst>
        </pc:picChg>
      </pc:sldChg>
      <pc:sldChg chg="addSp delSp modSp mod">
        <pc:chgData name="Christina Hall" userId="b5d2dbbaa85068f0" providerId="LiveId" clId="{D9D6BD09-928B-422A-801A-DC1E8220656E}" dt="2021-02-04T13:20:30.412" v="629" actId="1076"/>
        <pc:sldMkLst>
          <pc:docMk/>
          <pc:sldMk cId="2077826975" sldId="259"/>
        </pc:sldMkLst>
        <pc:spChg chg="mod">
          <ac:chgData name="Christina Hall" userId="b5d2dbbaa85068f0" providerId="LiveId" clId="{D9D6BD09-928B-422A-801A-DC1E8220656E}" dt="2021-02-04T12:14:02.089" v="123" actId="20577"/>
          <ac:spMkLst>
            <pc:docMk/>
            <pc:sldMk cId="2077826975" sldId="259"/>
            <ac:spMk id="6" creationId="{BE00B1B3-F51A-4541-BB87-D88C0F609CAC}"/>
          </ac:spMkLst>
        </pc:spChg>
        <pc:picChg chg="add mod">
          <ac:chgData name="Christina Hall" userId="b5d2dbbaa85068f0" providerId="LiveId" clId="{D9D6BD09-928B-422A-801A-DC1E8220656E}" dt="2021-02-04T13:20:30.412" v="629" actId="1076"/>
          <ac:picMkLst>
            <pc:docMk/>
            <pc:sldMk cId="2077826975" sldId="259"/>
            <ac:picMk id="10" creationId="{10DD4EB3-B214-406F-9A9C-797FF01655B6}"/>
          </ac:picMkLst>
        </pc:picChg>
        <pc:picChg chg="del">
          <ac:chgData name="Christina Hall" userId="b5d2dbbaa85068f0" providerId="LiveId" clId="{D9D6BD09-928B-422A-801A-DC1E8220656E}" dt="2021-02-04T12:11:39.165" v="0" actId="478"/>
          <ac:picMkLst>
            <pc:docMk/>
            <pc:sldMk cId="2077826975" sldId="259"/>
            <ac:picMk id="1026" creationId="{2C8FD5DC-A7F5-4575-86BC-F9F6929421AE}"/>
          </ac:picMkLst>
        </pc:picChg>
      </pc:sldChg>
      <pc:sldChg chg="addSp delSp modSp mod">
        <pc:chgData name="Christina Hall" userId="b5d2dbbaa85068f0" providerId="LiveId" clId="{D9D6BD09-928B-422A-801A-DC1E8220656E}" dt="2021-02-04T12:16:20.914" v="274" actId="20577"/>
        <pc:sldMkLst>
          <pc:docMk/>
          <pc:sldMk cId="572487094" sldId="260"/>
        </pc:sldMkLst>
        <pc:spChg chg="mod">
          <ac:chgData name="Christina Hall" userId="b5d2dbbaa85068f0" providerId="LiveId" clId="{D9D6BD09-928B-422A-801A-DC1E8220656E}" dt="2021-02-04T12:16:20.914" v="274" actId="20577"/>
          <ac:spMkLst>
            <pc:docMk/>
            <pc:sldMk cId="572487094" sldId="260"/>
            <ac:spMk id="6" creationId="{79C1D472-7255-400C-8785-AFB9F7F727AD}"/>
          </ac:spMkLst>
        </pc:spChg>
        <pc:picChg chg="add mod">
          <ac:chgData name="Christina Hall" userId="b5d2dbbaa85068f0" providerId="LiveId" clId="{D9D6BD09-928B-422A-801A-DC1E8220656E}" dt="2021-02-04T12:15:35.820" v="130" actId="14100"/>
          <ac:picMkLst>
            <pc:docMk/>
            <pc:sldMk cId="572487094" sldId="260"/>
            <ac:picMk id="4" creationId="{1A5B0F55-C1A0-4D34-B49D-671E311EDFDC}"/>
          </ac:picMkLst>
        </pc:picChg>
        <pc:picChg chg="del">
          <ac:chgData name="Christina Hall" userId="b5d2dbbaa85068f0" providerId="LiveId" clId="{D9D6BD09-928B-422A-801A-DC1E8220656E}" dt="2021-02-04T12:14:19.839" v="124" actId="478"/>
          <ac:picMkLst>
            <pc:docMk/>
            <pc:sldMk cId="572487094" sldId="260"/>
            <ac:picMk id="2050" creationId="{B46292A0-C091-4435-AF01-A9207C42AB4C}"/>
          </ac:picMkLst>
        </pc:picChg>
      </pc:sldChg>
      <pc:sldChg chg="addSp delSp modSp mod">
        <pc:chgData name="Christina Hall" userId="b5d2dbbaa85068f0" providerId="LiveId" clId="{D9D6BD09-928B-422A-801A-DC1E8220656E}" dt="2021-02-04T12:26:49.623" v="603" actId="20577"/>
        <pc:sldMkLst>
          <pc:docMk/>
          <pc:sldMk cId="3604037873" sldId="261"/>
        </pc:sldMkLst>
        <pc:spChg chg="mod">
          <ac:chgData name="Christina Hall" userId="b5d2dbbaa85068f0" providerId="LiveId" clId="{D9D6BD09-928B-422A-801A-DC1E8220656E}" dt="2021-02-04T12:26:49.623" v="603" actId="20577"/>
          <ac:spMkLst>
            <pc:docMk/>
            <pc:sldMk cId="3604037873" sldId="261"/>
            <ac:spMk id="2" creationId="{B1A75D1F-A44B-49CA-9E3A-24D744212EFC}"/>
          </ac:spMkLst>
        </pc:spChg>
        <pc:picChg chg="add mod">
          <ac:chgData name="Christina Hall" userId="b5d2dbbaa85068f0" providerId="LiveId" clId="{D9D6BD09-928B-422A-801A-DC1E8220656E}" dt="2021-02-04T12:23:16.279" v="281" actId="1076"/>
          <ac:picMkLst>
            <pc:docMk/>
            <pc:sldMk cId="3604037873" sldId="261"/>
            <ac:picMk id="3" creationId="{EEF46E40-6E35-4438-B9D9-3FA7EA003E58}"/>
          </ac:picMkLst>
        </pc:picChg>
        <pc:picChg chg="del">
          <ac:chgData name="Christina Hall" userId="b5d2dbbaa85068f0" providerId="LiveId" clId="{D9D6BD09-928B-422A-801A-DC1E8220656E}" dt="2021-02-04T12:16:27.031" v="275" actId="478"/>
          <ac:picMkLst>
            <pc:docMk/>
            <pc:sldMk cId="3604037873" sldId="261"/>
            <ac:picMk id="3074" creationId="{BA8286BF-B590-4C39-957E-1126DDCF799D}"/>
          </ac:picMkLst>
        </pc:picChg>
      </pc:sldChg>
      <pc:sldChg chg="modSp mod">
        <pc:chgData name="Christina Hall" userId="b5d2dbbaa85068f0" providerId="LiveId" clId="{D9D6BD09-928B-422A-801A-DC1E8220656E}" dt="2021-02-04T12:26:35.489" v="597" actId="20577"/>
        <pc:sldMkLst>
          <pc:docMk/>
          <pc:sldMk cId="1648777103" sldId="269"/>
        </pc:sldMkLst>
        <pc:spChg chg="mod">
          <ac:chgData name="Christina Hall" userId="b5d2dbbaa85068f0" providerId="LiveId" clId="{D9D6BD09-928B-422A-801A-DC1E8220656E}" dt="2021-02-04T12:24:38.358" v="393" actId="20577"/>
          <ac:spMkLst>
            <pc:docMk/>
            <pc:sldMk cId="1648777103" sldId="269"/>
            <ac:spMk id="2" creationId="{00000000-0000-0000-0000-000000000000}"/>
          </ac:spMkLst>
        </pc:spChg>
        <pc:spChg chg="mod">
          <ac:chgData name="Christina Hall" userId="b5d2dbbaa85068f0" providerId="LiveId" clId="{D9D6BD09-928B-422A-801A-DC1E8220656E}" dt="2021-02-04T12:26:35.489" v="597" actId="20577"/>
          <ac:spMkLst>
            <pc:docMk/>
            <pc:sldMk cId="1648777103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5943600" y="270856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‘Good Old Grandad’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">
            <a:extLst>
              <a:ext uri="{FF2B5EF4-FFF2-40B4-BE49-F238E27FC236}">
                <a16:creationId xmlns:a16="http://schemas.microsoft.com/office/drawing/2014/main" id="{6368F009-C00A-4CE8-AAC2-794894E45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C685F-8B0C-4E64-B298-6FCFDB3E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51" y="104305"/>
            <a:ext cx="4852620" cy="634459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E17A49-D922-4E59-84BF-F31F95BFF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0575" y="2846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Grandad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he’s                               I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I’m                                 you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                                be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                               what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                                 me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69404D-BD98-4339-ABBD-02AEEC57D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57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103778" y="5610625"/>
            <a:ext cx="10175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smells yummy?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girl stuck with?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two things is Grandad good at?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4EB3-B214-406F-9A9C-797FF016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19" y="225824"/>
            <a:ext cx="8254545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the cat get mud on?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girl thinking about on page 7?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B0F55-C1A0-4D34-B49D-671E311E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06" y="203200"/>
            <a:ext cx="8477914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When the girl is a Mum what will her Dad be? </a:t>
            </a:r>
          </a:p>
          <a:p>
            <a:r>
              <a:rPr lang="en-GB" sz="2000" dirty="0">
                <a:latin typeface="Arial "/>
              </a:rPr>
              <a:t>What question does the girl ask her Dad?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46E40-6E35-4438-B9D9-3FA7EA00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432" y="217516"/>
            <a:ext cx="8269349" cy="53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p.4 Who cooked the chicken?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p.5 Why does the girl need Grandad’s help?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p.6 How did the girl’s top get mud on it?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 8-9 What do you think Dad will be good at when he is a Grandad? 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218</Words>
  <Application>Microsoft Office PowerPoint</Application>
  <PresentationFormat>Widescreen</PresentationFormat>
  <Paragraphs>61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Hall, Linda</cp:lastModifiedBy>
  <cp:revision>49</cp:revision>
  <dcterms:created xsi:type="dcterms:W3CDTF">2021-01-19T19:25:29Z</dcterms:created>
  <dcterms:modified xsi:type="dcterms:W3CDTF">2021-02-06T13:05:55Z</dcterms:modified>
</cp:coreProperties>
</file>