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ink/inkAction1.xml" ContentType="application/vnd.ms-office.inkAction+xml"/>
  <Override PartName="/ppt/ink/inkAction2.xml" ContentType="application/vnd.ms-office.inkAction+xml"/>
  <Override PartName="/ppt/ink/inkAction3.xml" ContentType="application/vnd.ms-office.inkAction+xml"/>
  <Override PartName="/ppt/ink/inkAction4.xml" ContentType="application/vnd.ms-office.inkAction+xml"/>
  <Override PartName="/ppt/ink/inkAction5.xml" ContentType="application/vnd.ms-office.inkAction+xml"/>
  <Override PartName="/ppt/ink/inkAction6.xml" ContentType="application/vnd.ms-office.inkAction+xml"/>
  <Override PartName="/ppt/notesSlides/notesSlide5.xml" ContentType="application/vnd.openxmlformats-officedocument.presentationml.notesSlide+xml"/>
  <Override PartName="/ppt/ink/inkAction7.xml" ContentType="application/vnd.ms-office.inkAction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264" r:id="rId2"/>
    <p:sldId id="266" r:id="rId3"/>
    <p:sldId id="265" r:id="rId4"/>
    <p:sldId id="271" r:id="rId5"/>
    <p:sldId id="272" r:id="rId6"/>
    <p:sldId id="273" r:id="rId7"/>
    <p:sldId id="276" r:id="rId8"/>
    <p:sldId id="274" r:id="rId9"/>
    <p:sldId id="275" r:id="rId10"/>
    <p:sldId id="277" r:id="rId11"/>
    <p:sldId id="278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215"/>
    <p:restoredTop sz="95728"/>
  </p:normalViewPr>
  <p:slideViewPr>
    <p:cSldViewPr snapToGrid="0" snapToObjects="1">
      <p:cViewPr varScale="1">
        <p:scale>
          <a:sx n="103" d="100"/>
          <a:sy n="103" d="100"/>
        </p:scale>
        <p:origin x="168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ink/inkAction1.xml><?xml version="1.0" encoding="utf-8"?>
<iact:actions xmlns:iact="http://schemas.microsoft.com/office/powerpoint/2014/inkAction" lengthUnit="cm" timeUnit="ms">
  <inkml:definitions xmlns:inkml="http://www.w3.org/2003/InkML"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1-27T14:53:00.43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act:action type="add" startTime="14378">
    <iact:property name="dataType"/>
    <iact:actionData xml:id="d0">
      <inkml:trace xmlns:inkml="http://www.w3.org/2003/InkML" xml:id="stk0" contextRef="#ctx0" brushRef="#br0">18476 14673 24575 0,'-23'0'0'9,"-14"0"0"1,32 0 0 0,-32 0 0-1,14 0 0 1,-19 0 0 0,19 0 0 0,-14 0 0-1,14 0 0 1,-19 0 0 0,1 19 0-1,17-15 0 1,-13 15 0 0,14-19 0 0,0 0 0-1,-14 0 0 1,32 0 0 0,-32 0 0-1,33 0 0 1,-15 0 0 0,0 0 0 0,15 0 0-1,-15 0 0 1,19 0 0 0,-18 0 0-1,13 0 0 1,-13 0 0 0,-1 0 0 0,14 18 0-1,-13-13 0 1,18 13 0 0,-19-18 0-1,15 0 0 1,-15 19 0 0,19-14 0 0,-18 13 0-1,13 1 0 1,-14-15 0 0,1 33 0-1,13-13 0 1,-32-1 0 0,33 14 0 0,-15-14 0-1,1 19 0 1,13-19 0 0,-14 14 0-1,19-33 0 1,0 33 0 0,0-32 0 0,0 32 0-1,0-32 0 1,0 13 0 0,0 1 0-1,0-15 0 1,0 34 0 0,0-34 0 0,0 33 0-1,0-32 0 1,0 32 0 0,0-32 0-1,0 32 0 1,0-33 0 0,0 15 0 0,0-1 0-1,0 5 0 1,0 1 0 0,0-6 0-1,0 1 0 1,19 4 0 0,-14 0 0 0,32 14 0-1,-33-32 0 1,15 32 0 0,-1-33 0-1,5 33 0 1,1-32 0 0,13 32 0 0,-33-32 0-1,33 32 0 1,-32-33 0 0,32 33 0-1,-32-32 0 1,32 14 0 0,-33-1 0 0,34-13 0-1,-34 13 0 1,15 1 0 0,-1-15 0-1,5 15 0 1,1-19 0 0,13 18 0 0,-14-13 0-1,0 32 0 1,14-32 0 0,-14 13 0-1,0-18 0 1,15 19 0 0,-15-15 0 0,0 15 0-1,14-19 0 1,-32 0 0 0,32 0 0-1,-33 0 0 1,33 0 0 0,-32 0 0 0,14 0 0-1,-1 0 0 1,-13 0 0 0,32 0 0-1,-33 0 0 1,15 0 0 0,-1 0 0 0,6 0 0-1,-1 0 0 1,14 0 0 0,-32 0 0-1,32-19 0 1,-33 15 0 0,33-15 0 0,-32 1 0-1,32 13 0 1,-32-13 0 0,32 18 0-1,-33-19 0 1,15 14 0 0,-1-32 0 0,-13 33 0-1,32-33 0 1,-32 14 0 0,13-19 0-1,1 0 0 1,-15 1 0 0,15-1 0 0,0 0 0-1,-15 0 0 1,33 1 0 0,-32-1 0-1,13 0 0 1,1 1 0 0,-14-1 0 0,13 19 0-1,-18-14 0 1,0 32 0 0,0-13 0-1,0 18 0 1,0-19 0 0,0 15 0 0,0-15 0-1,0 19 0 1,0-19 0 0,0 15 0-1,0-33 0 1,0 32 0 0,0-13 0 0,0 18 0-1,-18-19 0 1,13 14 0 0,-14-13 0-1,19 18 0 1,0-19 0 0,-18 15 0 0,13-15 0-1,-13 19 0 1,18-18 0 0,-19 13 0-1,15-32 0 1,-34 32 0 0,34-13 0 0,-15-1 0-1,1 15 0 1,13-15 0 0,-32 1 0-1,32 13 0 1,-13-13 0 0,-1-1 0 0,15 14 0-1,-15-13 0 1,1-1 0 0,13 15 0-1,-14-15 0 1,19 19 0 0,-18-18 0 0,13 13 0-1,-32-14 0 1,33 19 0 0,-15 0 0-1,19-18 0 1,-18 13 0 0,13-13 0 0,-14 18 0-1,19 0 0 1,0 0 0 0,-18 0 0-1,13 0 0 1,-13 0 0 0,18 0 0 0,0-19 0-1,0 15 0 1,-19-15 0 0,14 19 0-1,-13 0 0 1,18 0 0 0,0 0 0 0</inkml:trace>
    </iact:actionData>
  </iact:action>
  <iact:action type="add" startTime="19810">
    <iact:property name="dataType"/>
    <iact:actionData xml:id="d1">
      <inkml:trace xmlns:inkml="http://www.w3.org/2003/InkML" xml:id="stk1" contextRef="#ctx0" brushRef="#br0">18560 16132 24575 0,'0'23'0'12,"0"14"0"1,0-32 0-1,0 32 0 1,0-14 0-1,0 19 0 1,0-19 0-1,0 14 0 1,0-14 0-1,18 19 0 1,-13-19 0-1,32 14 0 1,-32-14 0-1,32 19 0 1,-33 0 0-1,33-1 0 1,-14 1 0 0,1 0 0-1,13-1 0 1,-33-18 0-1,33 15 0 1,-32-34 0-1,32 33 0 1,-32-32 0-1,32 32 0 1,-14-14 0-1,0 0 0 1,14-4 0-1,-32-1 0 1,13-13 0-1,1 13 0 1,-14 1 0 0,32-14 0-1,-33 13 0 1,33-18 0-1,-32 0 0 1,14 0 0-1,-19 0 0 1,18 0 0-1,-13 0 0 1,32 0 0-1,-33 0 0 1,15 0 0-1,0 0 0 1,-15 0 0-1,33 0 0 1,-32 0 0-1,32 0 0 1,-32 0 0 0,32 0 0-1,-14 0 0 1,0 0 0-1,14 0 0 1,-32 0 0-1,32-18 0 1,-33 13 0-1,33-14 0 1,-13 1 0-1,-1 13 0 1,14-32 0-1,-32 33 0 1,32-33 0-1,-33 13 0 1,33 1 0 0,-32-14 0-1,32 14 0 1,-32-19 0-1,32 19 0 1,-33-14 0-1,15 14 0 1,-1 0 0-1,-13-14 0 1,14 14 0-1,-1-1 0 1,-13-13 0-1,13 14 0 1,-18 0 0-1,19-14 0 1,-15 14 0 0,15 0 0-1,0-14 0 1,-15 32 0-1,15-32 0 1,-19 32 0-1,0-32 0 1,0 33 0-1,0-33 0 1,0 32 0-1,18-14 0 1,-13 1 0-1,13 13 0 1,-18-13 0-1,0 18 0 1,-18 0 0-1,13 0 0 1,-13 18 0 0,18-13 0-1,0 32 0 1,18-14 0-1,-13 0 0 1,13 14 0-1,1-14 0 1,-14 19 0-1,13-19 0 1,1 14 0-1,-15-13 0 1,15 17 0-1,-1-18 0 1,6 14 0-1,-1-13 0 1,-5-1 0 0,1 14 0-1,-15-14 0 1,33 0 0-1,-32 14 0 1,14-32 0-1,-1 32 0 1,-13-14 0-1,13 0 0 1,1-4 0-1,-14-1 0 1,13-13 0-1,-18 13 0 1,19 1 0-1,-15-14 0 1,15 13 0-1,-1-18 0 1,-13 19 0 0,32-15 0-1,-32 15 0 1,13-1 0-1,1-13 0 1,-15 13 0-1,15-18 0 1,-19 19 0-1,18-14 0 1,-13 13 0-1,32-18 0 1,-32 0 0-1,13 0 0 1,-18 0 0-1,19 0 0 1,-15 0 0 0,15 0 0-1,0 0 0 1,-15 0 0-1,15 0 0 1,-1 0 0-1,-13 0 0 1,32 0 0-1,-32 0 0 1,32 0 0-1,-33 0 0 1,33 0 0-1,-32 0 0 1,32 0 0-1,-32 0 0 1,13-18 0 0,1 13 0-1,-15-14 0 1,34 19 0-1,-34 0 0 1,33-18 0-1,-32 13 0 1,32-13 0-1,-32 18 0 1,13 0 0-1,1-19 0 1,-15 15 0-1,15-15 0 1,-1 19 0-1,-13-18 0 1,32 13 0-1,-32-32 0 1,32 32 0 0,-33-13 0-1,15-1 0 1,-1 15 0-1,-13-34 0 1,14 34 0-1,-1-15 0 1,-13 1 0-1,13 13 0 1,1-13 0-1,-14-1 0 1,13 14 0-1,1-32 0 1,-15 33 0-1,15-15 0 1,-1 1 0 0,-13-5 0-1,32-1 0 1,-32-13 0-1,32 14 0 1,-33 0 0-1,15-14 0 1,-1 32 0-1,-13-32 0 1,32 33 0-1,-32-33 0 1,13 13 0-1,-18 1 0 1,19-14 0-1,-15 33 0 1,15-33 0-1,0 13 0 1,-15 1 0 0,15-14 0-1,-19 33 0 1,18-33 0-1,-13 32 0 1,13-14 0-1,-18 1 0 1,19 13 0-1,-14-13 0 1,13 18 0-1,-18 0 0 1,0 0 0-1,0 18 0 1,0 5 0-1,0 1 0 1,19 13 0 0,-15-14 0-1,15 0 0 1,-1 14 0-1,-13-14 0 1,32 0 0-1,-14 14 0 1,0-32 0-1,-4 32 0 1,0-14 0-1,4 0 0 1,0-4 0-1,14-1 0 1,-14-13 0-1,0 32 0 1,14-32 0 0,-32 32 0-1,32-33 0 1,-32 33 0-1,32-32 0 1,-33 32 0-1,33-32 0 1,-32 32 0-1,32-33 0 1,-32 33 0-1,32-32 0 1,-32 32 0-1,32-32 0 1,-33 32 0-1,33-33 0 1,-32 34 0-1,32-34 0 1,-14 15 0 0,0-1 0-1,14-13 0 1,-32 32 0-1,32-32 0 1,-14 13 0-1,0-18 0 1,15 0 0-1,-15 0 0 1,37 0 0-1,-14 0 0 1,-4 0 0-1,14 0 0 1,-29 0 0-1,34 0 0 1,-20 0 0 0,1 0 0-1,0 0 0 1,-19 0 0-1,14 0 0 1,-14 0 0-1,0 0 0 1,-4 0 0-1,-1 0 0 1,-13 0 0-1,14 0 0 1,-1 0 0-1,-13 0 0 1,13 0 0-1,1 0 0 1,-15-18 0-1,15 13 0 1,0-14 0 0,-15 1 0-1,15 13 0 1,-19-32 0-1,18 33 0 1,-13-15 0-1,13 0 0 1,1 15 0-1,-14-15 0 1,13 1 0-1,-18 13 0 1,19-32 0-1,-15 32 0 1,15-32 0-1,-19 33 0 1,0-33 0 0,0 32 0-1,18-32 0 1,-13 14 0-1,14-19 0 1,-19 19 0-1,18-14 0 1,-13 32 0-1,13-32 0 1,-18 33 0-1,0-15 0 1,0 1 0-1,0 13 0 1,0-14 0-1,19 1 0 1,-15 13 0 0,15-32 0-1,-19 33 0 1,0-15 0-1,0 1 0 1,0 13 0-1,0-14 0 1,0 19 0-1,0-18 0 1,0 13 0-1,19-13 0 1,-15 18 0-1,15-19 0 1,-19 15 0-1,0-15 0 1,0 19 0-1,0-18 0 1,0 13 0 0,0-14 0-1,0 19 0 1,0-18 0-1,0 13 0 1,0-13 0-1,0-1 0 1,0 15 0-1,0-15 0 1,0 19 0-1,0 19 0 1,0 4 0-1,0 18 0 1,0 1 0-1,0 0 0 1,18-19 0 0,-13 14 0-1,13-14 0 1,-18 19 0-1,0-19 0 1,19 14 0-1,-14-14 0 1,13 0 0-1,-18 14 0 1,19-32 0-1,-15 32 0 1,15-32 0-1,-19 32 0 1,18-33 0-1,-13 33 0 1,14-32 0-1,-19 32 0 1,18-32 0 0,-13 32 0-1,32-33 0 1,-33 33 0-1,15-32 0 1,-1 14 0-1,-13-1 0 1,14-13 0-1,-1 13 0 1,-13 1 0-1,32-15 0 1,-32 15 0-1,32 0 0 1,-33-15 0-1,33 15 0 1,-32-1 0 0,32-13 0-1,-14 13 0 1,0-18 0-1,14 19 0 1,-32-14 0-1,32 13 0 1,-32-18 0-1,32 0 0 1,-14 0 0-1,0 0 0 1,14 0 0-1,-32 0 0 1,32 0 0-1,-32 0 0 1,32 0 0 0,-14 0 0-1,0 0 0 1,14 0 0-1,-32 0 0 1,32 0 0-1,-33 0 0 1,34 0 0-1,-34 0 0 1,33 0 0-1,-32 0 0 1,13 0 0-1,1 0 0 1,-14 0 0-1,13 0 0 1,1 0 0-1,-15 0 0 1,33 0 0 0,-32 0 0-1,32 0 0 1,-32-18 0-1,13 13 0 1,1-14 0-1,-15 19 0 1,33 0 0-1,-32-18 0 1,14 13 0-1,-1-13 0 1,-13 18 0-1,32 0 0 1,-32-19 0-1,32 15 0 1,-33-34 0 0,15 34 0-1,-1-15 0 1,-13 19 0-1,32-18 0 1,-32 13 0-1,13-32 0 1,-18 32 0-1,19-13 0 1,-15-1 0-1,15 15 0 1,-19-33 0-1,18 32 0 1,-13-32 0-1,14 32 0 1,-19-32 0-1,0 33 0 1,18-33 0 0,-13 14 0-1,13-1 0 1,-18-13 0-1,0 33 0 1,0-15 0-1,0 1 0 1,19-6 0-1,-15 1 0 1,15 5 0-1,-19-1 0 1,0 15 0-1,0-33 0 1,0 32 0-1,0-14 0 1,0 1 0 0,0 13 0-1,0-13 0 1,0 18 0-1,0-19 0 1,0 15 0-1,0-15 0 1,0 19 0-1,0-18 0 1,0 13 0-1,0-14 0 1,0 19 0-1,0-18 0 1,0 13 0-1,0-13 0 1,0 18 0 0</inkml:trace>
    </iact:actionData>
  </iact:action>
  <iact:action type="add" startTime="26372">
    <iact:property name="dataType"/>
    <iact:actionData xml:id="d2">
      <inkml:trace xmlns:inkml="http://www.w3.org/2003/InkML" xml:id="stk2" contextRef="#ctx0" brushRef="#br0">26067 14590 24575 0,'-42'0'0'9,"1"0"0"0,17 0 0 1,-13 0 0-1,-4 0 0 0,13 0 0 1,-28 0 0-1,33 0 0 0,-37 0 0 1,13 0 0-1,-13 0 0 1,19 0 0-1,-1 0 0 0,0 0 0 1,19 0 0-1,-14 0 0 0,32 0 0 1,-32 0 0-1,33 0 0 0,-34 0 0 1,34 0 0-1,-33 0 0 1,32 18 0-1,-32-13 0 0,32 13 0 1,-32-18 0-1,33 19 0 0,-33-14 0 1,13 13 0-1,-17-18 0 0,18 19 0 1,-14-15 0-1,13 15 0 1,-17-1 0-1,17-13 0 0,-13 32 0 1,33-32 0-1,-33 32 0 0,32-33 0 1,-32 33 0-1,32-13 0 0,-32-1 0 1,33 14 0-1,-33-33 0 1,32 33 0-1,-14-13 0 0,19 17 0 1,0-18 0-1,-18 14 0 0,13-13 0 1,-13 17 0-1,18 1 0 0,-19 0 0 1,15-1 0-1,-15 1 0 1,19 0 0-1,0-1 0 0,0 1 0 1,0 0 0-1,0-1 0 0,0 1 0 1,0-19 0-1,0 14 0 0,0-13 0 1,0-1 0-1,0 14 0 1,0-14 0-1,0 0 0 0,0 14 0 1,0-14 0-1,19 19 0 0,4 0 0 1,0-1 0-1,14 1 0 0,-14 0 0 1,0-19 0-1,14 14 0 1,-13-32 0-1,17 32 0 0,1-33 0 1,0 33 0-1,-1-32 0 0,1 13 0 1,0 1 0-1,-1-14 0 0,1 13 0 1,0-18 0-1,0 0 0 1,-1 0 0-1,1 0 0 0,-19 0 0 1,14 0 0-1,-14 0 0 0,1 0 0 1,13-18 0-1,-14 13 0 0,19-32 0 1,-1 32 0-1,-18-32 0 1,14 33 0-1,-13-15 0 0,-1 1 0 1,14-6 0-1,-14 1 0 0,0 5 0 1,14-1 0-1,-14-4 0 0,1 0 0 1,13-14 0-1,-14 32 0 1,19-32 0-1,-19 14 0 0,14 0 0 1,-14-14 0-1,0 14 0 0,14-19 0 1,-32 0 0-1,32 1 0 0,-32-1 0 1,32 19 0-1,-33-14 0 1,15 13 0-1,-1 1 0 0,-13-14 0 1,14 14 0-1,-19 0 0 0,0-14 0 1,0 14 0-1,0-19 0 0,0 0 0 1,0 19 0-1,0-14 0 1,0 14 0-1,0-19 0 0,0 19 0 1,0-14 0-1,0 14 0 0,0 0 0 1,0-14 0-1,0 14 0 0,0-19 0 1,0 19 0-1,-19-14 0 1,14 14 0-1,-32-1 0 0,14-13 0 1,0 14 0-1,-14 0 0 0,32-14 0 1,-32 32 0-1,33-32 0 0,-34 33 0 1,34-15 0-1,-15 1 0 1,1 13 0-1,-5-14 0 0,-1 19 0 1,6 0 0-1,18 0 0 0,-19 0 0 1,15-18 0-1,-15 13 0 0,19-13 0 1,0 18 0-1,0 0 0 1</inkml:trace>
    </iact:actionData>
  </iact:action>
  <iact:action type="add" startTime="29373">
    <iact:property name="dataType"/>
    <iact:actionData xml:id="d3">
      <inkml:trace xmlns:inkml="http://www.w3.org/2003/InkML" xml:id="stk3" contextRef="#ctx0" brushRef="#br0">19269 17549 24575 0,'0'24'0'20,"0"13"0"1,0-14 0-1,0 18 0 1,0 1 0-1,0-19 0 1,0 14 0-1,0-14 0 1,0 19 0-1,0-19 0 1,0-4 0 0,0-1 0-1,0 6 0 1,0-1 0-1,0-5 0 1,0-18 0-1,0 19 0 1,0-15 0-1,0 15 0 1,0-19 0 0</inkml:trace>
    </iact:actionData>
  </iact:action>
  <iact:action type="add" startTime="31440">
    <iact:property name="dataType"/>
    <iact:actionData xml:id="d4">
      <inkml:trace xmlns:inkml="http://www.w3.org/2003/InkML" xml:id="stk4" contextRef="#ctx0" brushRef="#br0">20520 17633 24575 0,'23'0'0'14,"14"0"0"0,-14 0 0 0,19 0 0 1,-19 0 0-1,14 0 0 0,-32 0 0 1,32 0 0-1,-32 0 0 0,32 0 0 1,-33 0 0-1,15 0 0 0,-1 0 0 1,-13 0 0-1,14 0 0 0,-19 18 0 1,18-13 0-1,-13 32 0 0,13-32 0 1,-18 32 0-1,0-14 0 0,0 0 0 0,0 14 0 1,0-14 0-1,0 0 0 0,0 14 0 1,0-13 0-1,-18-1 0 0,13 14 0 1,-13-33 0-1,-1 33 0 0,14-32 0 1,-13 32 0-1,18-32 0 0,-19 13 0 1,15-18 0-1,-15 0 0 0,19 0 0 1,0 19 0-1,0-15 0 0,-18 15 0 1,13-19 0-1,-14 0 0 0,19 0 0 0,19-19 0 1,4 15 0-1,19-33 0 0,0 32 0 1,-1-13 0-1,1-1 0 0,18 14 0 1,-32-13 0-1,28 18 0 0,-33 0 0 1,19 0 0-1,-19 0 0 0,-5 0 0 1,-18 0 0-1,19 0 0 0,-15 0 0 1,15 0 0-1,-19 0 0 0,0 0 0 1</inkml:trace>
    </iact:actionData>
  </iact:action>
  <iact:action type="add" startTime="32822">
    <iact:property name="dataType"/>
    <iact:actionData xml:id="d5">
      <inkml:trace xmlns:inkml="http://www.w3.org/2003/InkML" xml:id="stk5" contextRef="#ctx0" brushRef="#br0">22564 17716 24575 0,'41'0'0'12,"-18"0"0"0,15 0 0 1,-15 0 0-1,18 0 0 0,-17 0 0 1,13 0 0-1,-33 0 0 0,33 0 0 1,-32 0 0-1,14 0 0 0,-19 0 0 1,0 0 0-1,18 19 0 0,-13-15 0 1,13 15 0-1,-18-1 0 0,0 5 0 1,0 1 0-1,0-6 0 1,0 1 0-1,0-15 0 0,0 33 0 1,0-32 0-1,0 14 0 0,-18-1 0 1,13-13 0-1,-13 13 0 0,18-18 0 1,0 19 0-1,-19-15 0 0,33 15 0 1,-9-19 0-1,18 0 0 0,14 0 0 1,-33 18 0-1,33-13 0 0,-32 14 0 1,14-19 0-1,-19 0 0 1,18 18 0-1,-13-13 0 0,13 13 0 1,-18 1 0-1,0-15 0 0,0 33 0 1,0-13 0-1,0-1 0 0,0 14 0 1,0-14 0-1,0 0 0 0,0 14 0 1,0-14 0-1,0 1 0 0,0-6 0 1,0 1 0-1,0-15 0 0,0 15 0 1,0-19 0-1,0 18 0 1,0-13 0-1,-18 13 0 0,-5-18 0 1,-19 0 0-1,0 0 0 0,-18 0 0 1,14 0 0-1,-15 0 0 0,1 0 0 1,-5 0 0-1,0 0 0 0,5 0 0 1,18 0 0-1,19 0 0 0,-14 0 0 1,33 0 0-1,-33 0 0 0,32-18 0 1,-14 13 0-1,19-13 0 1</inkml:trace>
    </iact:actionData>
  </iact:action>
  <iact:action type="add" startTime="35830">
    <iact:property name="dataType"/>
    <iact:actionData xml:id="d6">
      <inkml:trace xmlns:inkml="http://www.w3.org/2003/InkML" xml:id="stk6" contextRef="#ctx0" brushRef="#br0">24440 17633 24575 0,'0'23'0'15,"0"14"0"0,0-32 0 0,0 32 0 0,0-14 0 0,0 0 0 0,0 14 0 0,0-32 0 0,0 13 0 0,0 1 0 0,0 4 0 0,0 0 0 0,0-4 0 0,0-19 0 0,0 0 0 0,19 0 0 0,-14 0 0 0,32 0 0 0,-14 0 0 0,19 0 0 0,-1 0 0 0,1 0 0 0,18 0 0 0,-13-19 0 0,13 14 0 0,0-13 0 0,-14 18 0 0,15 0 0 0,-20 0 0 0,-17 0 0 0,13 0 0 0,-33 0 0 0,15 0 0 0,-1 0 0 0,-13 0 0 0,13-19 0 0,-18 15 0 0,0-15 0 0</inkml:trace>
    </iact:actionData>
  </iact:action>
  <iact:action type="add" startTime="36755">
    <iact:property name="dataType"/>
    <iact:actionData xml:id="d7">
      <inkml:trace xmlns:inkml="http://www.w3.org/2003/InkML" xml:id="stk7" contextRef="#ctx0" brushRef="#br0">25024 17758 24575 0,'0'23'0'23,"0"14"0"1,0-14 0-1,0 19 0 1,0 0 0-1,0-1 0 1,0 19 0-1,0-13 0 1,0 13 0-1,0-18 0 1,0-1 0 0,0 1 0-1,0-19 0 1,0 14 0-1,0-32 0 1,0 32 0-1,0-32 0 1,0 13 0-1,0-18 0 1,0 19 0-1,0-15 0 1,0 15 0 0</inkml:trace>
    </iact:actionData>
  </iact:action>
  <iact:action type="add" startTime="38633">
    <iact:property name="dataType"/>
    <iact:actionData xml:id="d8">
      <inkml:trace xmlns:inkml="http://www.w3.org/2003/InkML" xml:id="stk8" contextRef="#ctx0" brushRef="#br0">15056 2376 24575 0,'0'42'0'9,"0"18"0"0,0-14 0 0,0 52 0 1,0-10-497-1,1-27 1 0,-2 3 496 1,-8-1 0-1,0-1 0 0,4 26 243 1,5 9-243-1,5-32 0 0,13 18 0 0,1-18 0 1,-15-5 0-1,15-37 0 0,-19 14 750 1,0-32-750-1,18 14 0 0,-13-1 0 1,32-13 0-1,-32 13 0 0,50-18 0 1,-8 0 0-1,36 0 0 0,19 0 0 0,-41 0 0 1,3 0-498-1,10 0 0 0,1 0 498 1,-11 0 0-1,1 0 0 0,14 0 0 1,0 0 0-1,-13 0 0 0,-2 0 0 1,1 0 0-1,-1 0-32 0,-2 0 0 0,-3 0 32 1,24 0 0-1,-18 0 0 0,-5 0 0 1,-18 0 0-1,-19 0 992 0,-4 0-992 1,-19 0 0-1,0 0 0 0,0 0 0 1</inkml:trace>
    </iact:actionData>
  </iact:action>
  <iact:action type="add" startTime="39407">
    <iact:property name="dataType"/>
    <iact:actionData xml:id="d9">
      <inkml:trace xmlns:inkml="http://www.w3.org/2003/InkML" xml:id="stk9" contextRef="#ctx0" brushRef="#br0">15974 2710 24575 0,'0'60'0'12,"0"-14"0"0,0 51 0 0,0-9 0 0,0-27 0 1,0 3 0-1,0 0 0 0,0-3 0 0,0 27 0 1,0 28 0-1,0-46 0 0,0-12 0 0,0 4 0 1,0 45 0-1,0-19 0 0,0 9 0 0,0-51 0 1,0 33 0-1,0-51 0 0,0 27 0 0,0-50 0 1,0 32 0-1,0-32 0 0,0 13 0 0,0 1 0 1,0-15 0-1,0 15 0 0,0-19 0 0,0 0 0 1</inkml:trace>
    </iact:actionData>
  </iact:action>
</iact:actions>
</file>

<file path=ppt/ink/inkAction2.xml><?xml version="1.0" encoding="utf-8"?>
<iact:actions xmlns:iact="http://schemas.microsoft.com/office/powerpoint/2014/inkAction" lengthUnit="cm" timeUnit="ms">
  <inkml:definitions xmlns:inkml="http://www.w3.org/2003/InkML"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1-27T15:50:22.73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act:action type="add" startTime="7002">
    <iact:property name="dataType"/>
    <iact:actionData xml:id="d0">
      <inkml:trace xmlns:inkml="http://www.w3.org/2003/InkML" xml:id="stk0" contextRef="#ctx0" brushRef="#br0">16516 14715 24575 0,'-60'0'0'9,"-5"0"0"0,-19 0 0 1,20 0 0-1,3 18 0 1,-17-13 0-1,27 32 0 0,-28-14 0 1,19 0 0-1,32 14 0 1,-28-32 0-1,51 32 0 1,-13-32 0-1,18 13 0 0,0-18 0 1,-19 19 0-1,15 4 0 1,-15 19 0-1,1-1 0 0,13 1 0 1,-32 18 0-1,32 5 0 1,-13 18 0-1,-1 1 0 1,15-19 0-1,-15 13 0 0,19-13 0 1,0 19 0-1,0-1 0 1,0 0 0-1,0-18 0 1,0 14 0-1,0-33 0 0,19 33 0 1,-15-33 0-1,33-4 0 1,-32-5 0-1,32-14 0 0,-14 19 0 1,19-19 0-1,0 14 0 1,-19-32 0-1,32 32 0 1,-27-33 0-1,51 33 0 0,-33-32 0 1,33 14 0-1,-33-19 0 1,15 0 0-1,-1 0 0 0,5 0 0 1,0 0 0-1,-5 0 0 1,0-19 0-1,-13 14 0 1,13-32 0-1,-18 14 0 0,18 0 0 1,-14-33 0-1,33 47 0 1,-33-46 0-1,14 31 0 1,1-36 0-1,-15 14 0 0,14-14 0 1,-37 18 0-1,15 0 0 1,-15 1 0-1,0-1 0 0,14 19 0 1,-32-14 0-1,13 32 0 1,1-32 0-1,-15 32 0 1,15-13 0-1,-19-1 0 0,0 15 0 1,0-33 0-1,0 14 0 1,0-19 0-1,0 0 0 0,0 0 0 1,-19 1 0-1,15-19 0 1,-15 13 0-1,1-13 0 1,13 18 0-1,-32 1 0 0,32-20 0 1,-13 15 0-1,-1 4 0 1,15 5 0-1,-34 14 0 1,34-18 0-1,-33 17 0 0,14-13 0 1,-19 33 0-1,19-33 0 1,-14 32 0-1,13-13 0 0,1-1 0 1,-14-4 0-1,33 0 0 1,-33-14 0-1,32 32 0 1,-32-32 0-1,14 32 0 0,-1-32 0 1,6 33 0-1,-1-15 0 1,-4 1 0-1,0 13 0 0,-14-32 0 1,32 32 0-1,-32-13 0 1,14 18 0-1,0 0 0 1,-14 0 0-1,14 0 0 0,0 0 0 1,4-19 0-1,19 15 0 1,0-15 0-1,0 19 0 1</inkml:trace>
    </iact:actionData>
  </iact:action>
  <iact:action type="add" startTime="12619">
    <iact:property name="dataType"/>
    <iact:actionData xml:id="d1">
      <inkml:trace xmlns:inkml="http://www.w3.org/2003/InkML" xml:id="stk1" contextRef="#ctx0" brushRef="#br0">16641 16215 24575 0,'0'24'0'13,"0"13"0"1,0-14 0 0,0 18 0 0,0 1 0 0,0 0 0 0,19 0 0 0,-15-1 0 0,33 1 0 0,-13 0 0 0,-1-1 0 0,14 1 0 0,-14 0 0 0,19-1 0 0,-1 1 0 0,-17 0 0 0,13-19 0 0,-14 14 0 0,18-14 0 0,1 0 0 0,0-4 0 0,0-1 0 0,-19-13 0 0,14 13 0 0,-14-18 0 0,19 0 0 0,-1 0 0 0,-17 0 0 0,13 0 0 0,-14 0 0 0,19 0 0 0,-1 0 0 0,1 0 0 0,0 0 0 0,-1 0 0 0,20-18 0 0,-15-5 0 0,14 0 0 0,-18-14 0 0,0 13 0 0,-1 1 0 0,1-14 0 0,0 33 0 0,-19-34 0 0,14 34 0 0,-14-33 0 0,0 14 0 0,-4-1 0 0,-1-13 0 0,-13 33 0 0,32-15 0 0,-32 19 0 0,13-18 0 0,-18 13 0 0,0-13 0 0,0-1 0 0,0 14 0 0,19-32 0 0,-15 33 0 0,15-33 0 0,-19 32 0 0,0-32 0 0,0 32 0 0,0-13 0 0,0 18 0 0,0-19 0 0,0 15 0 0,0-15 0 0,0 19 0 0,0 0 0 0,0-18 0 0,0-6 0 0,0 1 0 0,0-14 0-1,0 33 0 1,19-33 0 0,-15 32 0 0,15-32 0 0,-19 32 0 0,0-32 0 0,0 33 0 0,0-15 0 0,0 19 0 0,0-18 0 0,0 13 0 0,0-14 0 0,0 1 0 0,0 13 0 0,0-13 0 0,0 18 0 0,0-19 0 0,0 15 0 0,0-15 0 0,0 38 0 0,0 4 0 0,0 18 0 0,0-17 0 0,0 13 0 0,0-33 0 0,0 33 0 0,0-32 0 0,0 32 0 0,0-14 0 0,0 19 0 0,18-19 0 0,-13 14 0 0,13-14 0 0,-18 19 0 0,0-19 0 0,0 14 0 0,0-14 0 0,0 19 0 0,0-19 0 0,0 14 0 0,19-32 0 0,-14 32 0 0,13-33 0 0,-18 33 0 0,0-32 0 0,0 32 0 0,19-32 0 0,-15 13 0 0,15 1 0 0,-19-15 0 0,18 15 0 0,-13-19 0 0,32 19 0 0,-14-15 0 0,19 15 0 0,0-19 0 0,-19 18 0 0,14-13 0 0,-14 13 0 0,19-18 0 0,-1 0 0 0,1 0 0 0,0 0 0 0,-19 0 0 0,14 0 0 0,-14 0 0 0,19 0 0 0,0 0 0 0,-1 0 0 0,1 0 0 0,0 0 0 0,0 0 0 0,-1 0 0 0,1-18 0-1,0 13 0 1,-1-32 0 0,1 33 0 0,0-34 0 0,0 34 0 0,-1-33 0 0,1 32 0 0,0-32 0 0,-19 32 0 0,14-32 0 0,-32 33 0 0,32-33 0 0,-33 32 0 0,33-32 0 0,-14 14 0 0,1-19 0 0,-6 19 0 0,1-14 0 0,-15 14 0 0,15-19 0 0,-19 19 0 0,18-14 0 0,-13 14 0 0,14 0 0 0,-19-14 0 0,18 32 0 0,-13-32 0 0,13 32 0 0,-18-13 0 0,0-1 0 0,0 15 0 0,0-33 0 0,19 32 0 0,-15-14 0 0,15 38 0 0,-19-14 0 0,0 32 0 0,0-14 0 0,0 18 0 0,0-17 0 0,0 13 0 0,0-14 0 0,0 0 0 0,0 14 0 0,0-14 0 0,0 0 0 0,0 14 0 0,0-13 0 0,0-1 0 0,19 14 0 0,-15-14 0 0,15 0 0 0,-19 14 0 0,18-32 0 0,-13 32 0 0,32-33 0 0,-32 33 0 0,32-32 0 0,-33 32 0 0,15-32 0 0,-1 32 0 0,6-14 0 0,-1 0 0 0,-5-4 0 0,1-1 0 0,4-13 0 0,0 32 0 0,14-32 0 0,-14 13 0 0,19-18 0 0,0 19 0 0,-19-15 0 0,14 33 0 0,-14-32 0-1,37 13 0 1,-13 1 0 0,13-14 0 0,-37 13 0 0,14-18 0 0,-14 0 0 0,19 0 0 0,0 0 0 0,0 0 0 0,-1 0 0 0,1 0 0 0,0 0 0 0,-1-18 0 0,-17 13 0 0,13-32 0 0,-14 14 0 0,19-19 0 0,-1 0 0 0,1 19 0 0,0-14 0 0,-1 14 0 0,1-19 0 0,0 1 0 0,-1-1 0 0,1 0 0 0,0 1 0 0,0-1 0 0,-19 19 0 0,14-14 0 0,-33 14 0 0,34-19 0 0,-15 0 0 0,18 19 0 0,-17-14 0 0,-6 14 0 0,1 0 0 0,4-14 0 0,0 32 0 0,-4-32 0 0,-1 32 0 0,-13-32 0 0,13 33 0 0,1-15 0 0,-15 1 0 0,15 13 0 0,-19-14 0 0,0 38 0 0,0 4 0 0,0 19 0 0,0-1 0 0,0 1 0 0,0 18 0 0,0-13 0 0,0 13 0 0,0-18 0 0,0-1 0 0,0 1 0 0,19 0 0 0,-15-1 0 0,15 1 0 0,-1 0 0 0,-13-1 0 0,13 1 0 0,1 0 0 0,-14-1 0 0,13-17 0 0,1 13 0 0,-15-33 0 0,33 33 0 0,-32-32 0 0,32 32 0 0,-14-32 0 0,19 13 0-1,-19 1 0 1,14-15 0 0,-14 15 0 0,19-1 0 0,0-13 0 0,-1 13 0 0,1 1 0 0,0-14 0 0,0 13 0 0,-1-18 0 0,-18 0 0 0,15 0 0 0,-15 0 0 0,18 0 0 0,1 0 0 0,-19 0 0 0,14 0 0 0,-13 0 0 0,17 0 0 0,1 0 0 0,0 0 0 0,-1-18 0 0,1 13 0 0,0-32 0 0,-19 14 0 0,14-19 0 0,-14 19 0 0,19-14 0 0,18-5 0 0,-14-4 0 0,15-14 0 0,-20 18 0 0,-17 0 0 0,13 1 0 0,-14-1 0 0,0 0 0 0,-4 1 0 0,-1-1 0 0,-13 0 0 0,13 19 0 0,1-14 0 0,-15 14 0 0,15-19 0 0,0 0 0 0,-15 1 0 0,15-19 0 0,-19 13 0 0,0 6 0 0,18 4 0 0,-13 13 0 0,13-17 0 0,-18 18 0 0,0 4 0 0,0 19 0 0,0 0 0 0,0 19 0 0,0 4 0 0,0 18 0 0,0 1 0 0,0-19 0 0,0 14 0 0,0-14 0 0,19 19 0 0,-14-19 0 0,13 14 0 0,-18-14 0 0,19 19 0 0,-15 0 0 0,15-19 0 0,-1 14 0 0,-13-14 0 0,14 0 0 0,-19 14 0 0,18-13 0-1,-13-1 0 1,13-5 0 0,1 1 0 0,-15-15 0 0,15 15 0 0,-1-1 0 0,-13-13 0 0,32 14 0 0,-32-19 0 0,32 18 0 0,-32-13 0 0,32 13 0 0,-14-18 0 0,18 19 0 0,-17-15 0 0,13 15 0 0,-14-19 0 0,0 0 0 0,14 0 0 0,-14 0 0 0,0 0 0 0,15 0 0 0,-15 0 0 0,18 0 0 0,1 0 0 0,-19 0 0 0,14 0 0 0,-13 0 0 0,17 0 0 0,1 0 0 0,0 0 0 0,-19 0 0 0,14-19 0 0,-14 15 0 0,19-33 0 0,0 32 0 0,-1-13 0 0,1-1 0 0,0 14 0 0,-1-32 0 0,1 33 0 0,-19-33 0 0,14 32 0 0,-14-13 0 0,1-1 0 0,13 14 0 0,-33-32 0 0,33 33 0 0,-32-15 0 0,32 1 0 0,-32 13 0 0,32-32 0 0,-33 32 0 0,34-32 0 0,-34 14 0 0,15-19 0 0,-19 19 0 0,18-14 0 0,-13 14 0 0,32 0 0 0,-32-14 0 0,13 32 0 0,-18-32 0 0,19 33 0 0,-15-15 0 0,15 19 0 0,-19-18 0 0,18 13 0 0,-13-14 0 0,14 19 0 0,-19 0 0 0,0 0 0 0,0 0 0 0</inkml:trace>
    </iact:actionData>
  </iact:action>
  <iact:action type="add" startTime="19747">
    <iact:property name="dataType"/>
    <iact:actionData xml:id="d2">
      <inkml:trace xmlns:inkml="http://www.w3.org/2003/InkML" xml:id="stk2" contextRef="#ctx0" brushRef="#br0">25984 14423 24575 0,'-42'0'0'9,"0"0"0"1,0 0 0-1,1 0 0 1,-19 0 0-1,13 0 0 1,-32 0 0 0,15 0 0-1,-1 0 0 1,4 0 0-1,1 19 0 1,-5-15 0-1,0 33 0 1,5-32 0 0,18 13 0-1,1 1 0 1,-1-14 0-1,19 32 0 1,-14-14 0-1,32 18 0 1,-32 1 0 0,14-19 0-1,0 33 0 1,4-47 0-1,1 47 0 1,13-15 0-1,-32 6 0 1,32 13 0 0,-13-18 0-1,-1-19 0 1,15 14 0-1,-15-14 0 1,19 19 0 0,0-1 0-1,0 1 0 1,0 0 0-1,0-1 0 1,0 1 0-1,0 0 0 1,19-1 0 0,4 20 0-1,37 3 0 1,-32 1 0-1,27 14 0 1,-31-33 0-1,36 33 0 1,-14-14 0 0,33 0 0-1,-33-5 0 1,15-18 0-1,-20 18 0 1,1-32 0-1,0 27 0 1,-1-32 0 0,1 1 0-1,0-6 0 1,18 1 0-1,5-15 0 1,0 15 0 0,14-19 0-1,-33 0 0 1,33 0 0-1,-33 0 0 1,33-19 0-1,-14-4 0 1,0 0 0 0,-5-14 0-1,0 14 0 1,-14-19 0-1,-4 19 0 1,-5-14 0-1,-14 14 0 1,1 0 0 0,13-15 0-1,-33 15 0 1,15 0 0-1,-1-14 0 1,-13 14 0-1,14-19 0 1,-19-18 0 0,0-5 0-1,0 0 0 1,0-13 0-1,0 13 0 1,-19 0 0 0,14-14 0-1,-32 14 0 1,14-18 0-1,-19 18 0 1,1-14 0-1,-1 33 0 1,-18-33 0 0,13 33 0-1,-13-14 0 1,0 18 0-1,14 0 0 1,-33-18 0-1,32 32 0 1,-31-27 0 0,31 32 0-1,-13-19 0 1,18 0 0-1,1 19 0 1,17-14 0-1,-13 33 0 1,33-15 0 0,-33 19 0-1,32 0 0 1,-13 0 0-1,18 0 0 1,0 0 0 0</inkml:trace>
    </iact:actionData>
  </iact:action>
</iact:actions>
</file>

<file path=ppt/ink/inkAction3.xml><?xml version="1.0" encoding="utf-8"?>
<iact:actions xmlns:iact="http://schemas.microsoft.com/office/powerpoint/2014/inkAction" lengthUnit="cm" timeUnit="ms">
  <inkml:definitions xmlns:inkml="http://www.w3.org/2003/InkML"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1-27T15:50:51.82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act:action type="add" startTime="10432">
    <iact:property name="dataType"/>
    <iact:actionData xml:id="d0">
      <inkml:trace xmlns:inkml="http://www.w3.org/2003/InkML" xml:id="stk0" contextRef="#ctx0" brushRef="#br0">20228 14215 24575 0,'-23'0'0'9,"-14"0"0"0,14 0 0 1,-19 0 0-1,0 0 0 1,0 0 0-1,-18 0 0 1,14 18 0-1,-14 5 0 0,18 0 0 1,19 14 0-1,-14-32 0 1,32 32 0-1,-32-32 0 1,14 32 0-1,0-33 0 0,4 34 0 1,19-34 0-1,0 15 0 1,-18-1 0-1,13-13 0 1,-14 32 0-1,1-32 0 0,13 32 0 1,-13-14 0-1,18 18 0 1,-19 1 0-1,14-19 0 1,-13 14 0-1,18-14 0 0,0 19 0 1,-19-19 0-1,15 14 0 1,-15-13 0-1,19-1 0 1,0 14 0-1,0-14 0 0,0 19 0 1,0-1 0-1,0 1 0 1,0 0 0-1,19 18 0 1,-15-14 0-1,15 14 0 0,-1-36 0 1,-13 13 0-1,14-14 0 1,-19 0 0-1,18-5 0 1,-13 1 0-1,13-14 0 0,-18 13 0 1,19-18 0-1,-14 19 0 1,13-15 0-1,-18 15 0 1,19-1 0-1,-15-13 0 0,15 13 0 1,-19 1 0-1,18-14 0 1,-13 13 0-1,13 1 0 1,-18-15 0-1,19 15 0 0,-14-19 0 1,13 18 0-1,1-13 0 1,-15 14 0-1,33-19 0 1,-32 0 0-1,32 0 0 0,-32 18 0 1,32-13 0-1,-33 13 0 1,34-18 0-1,-15 0 0 1,0 0 0-1,14 0 0 0,-14 0 0 1,19 0 0-1,-19 0 0 1,14 0 0-1,-32 0 0 1,32 0 0-1,-14 0 0 0,19 0 0 1,-19 0 0-1,14 0 0 1,-14 0 0-1,19-18 0 1,-1 13 0-1,1-13 0 0,-19-1 0 1,14 14 0-1,-13-32 0 1,17 14 0-1,-18 0 0 1,15 4 0-1,-34 1 0 0,33-5 0 1,-32 0 0-1,13-14 0 1,1 32 0-1,-14-32 0 1,13 14 0-1,1-19 0 0,-15 0 0 1,15 1 0-1,-1-1 0 1,-13 0 0-1,14 1 0 1,-19-1 0-1,0 0 0 0,0 1 0 1,0-1 0-1,0 0 0 1,0 1 0-1,0 17 0 1,0-13 0-1,0 33 0 0,0-33 0 1,-19 32 0-1,14-32 0 1,-32 14 0-1,14 0 0 1,-19-14 0-1,1 13 0 0,18 1 0 1,-15-14 0-1,34 33 0 1,-33-33 0-1,32 32 0 1,-32-14 0-1,32 1 0 0,-32 13 0 1,33-13 0-1,-15 18 0 1,1 0 0-1,13 0 0 1,-14-19 0-1,1 15 0 0,13-15 0 1,-32 19 0-1,33-19 0 1,-15 15 0-1,1-15 0 1,13 19 0-1,-32 0 0 0,32 0 0 1,-13-18 0-1,-1 13 0 1,14-13 0-1,-13 18 0 1,18 0 0-1,-19-19 0 0,15 14 0 1,-15-13 0-1,19 18 0 1,0 0 0-1,-18 0 0 1,13 0 0-1,-13 0 0 1</inkml:trace>
    </iact:actionData>
  </iact:action>
  <iact:action type="add" startTime="12933">
    <iact:property name="dataType"/>
    <iact:actionData xml:id="d1">
      <inkml:trace xmlns:inkml="http://www.w3.org/2003/InkML" xml:id="stk1" contextRef="#ctx0" brushRef="#br0">20019 15965 24575 0,'0'23'0'12,"0"15"0"0,0-15 0 0,0 18 0 0,0-17 0 0,0 13 0 0,0-14 0 0,0 18 0 0,0-17 0 0,0 13 0 0,0-33 0 0,19 33 0 0,-14-14 0 0,13 1 0 0,1 13 0 0,-15-14 0 0,15 0 0 0,-19 14 0 0,18-32 0 0,-13 32 0 0,32-33 0 0,-32 33 0 0,13-32 0 0,1 14 0 0,-15-1 0 0,33-13 0 0,-32 32 0 0,32-33 0 0,-14 15 0 0,1-1 0 0,13 6 0 0,-33-1 0 0,33-5 0 0,-32 1 0 0,32-15 0 0,-14 15 0 0,0 0 0 0,14-15 0 0,-32 15 0 0,32-19 0 0,-32 0 0 0,32 0 0 0,-33 0 0 0,34 0 0 0,-34 0 0 0,33 0 0 0,-32 0 0 0,32 0 0 0,-32 0 0 0,32 0 0 0,-14 0 0 0,0 0 0 0,14-19 0 0,-14 15 0 0,0-34 0 0,15 34 0 0,-34-15 0 0,33 1 0 0,-32 13 0 0,32-32 0 0,-32 32 0 0,32-32 0 0,-33 14 0 0,15 0 0 0,-1-14 0 0,-13 14 0 0,32-19 0 0,-32 1 0 0,32-20 0 0,-14 15 0 0,0-14 0 0,14 18 0 0,-32 0 0 0,32 1 0 0,-32-1 0 0,32 19 0 0,-33-14 0 0,15 32 0 0,-19-13 0 0,18-1 0 0,-13 15 0 0,13-15 0 0,-18 19 0 0,0-19 0 0,19 15 0 0,-14-15 0 0,13 1 0 0,1 13 0 0,-15-13 0 0,33-1 0 0,-32 14 0 0,14-13 0 0,-1 18 0 0,-13-19 0 0,13 15 0 0,1-15 0 1,-15 19 0-1,15 0 0 0,-19 19 0 0,0 4 0 0,0 19 0 0,0-1 0 0,19 1 0 0,-15 18 0 0,15-13 0 0,-1-6 0 0,-13 15 0 0,32-28 0 0,-32 32 0 0,32-19 0 0,-33 1 0 0,33 0 0 0,-32 0 0 0,14-1 0 0,-1 1 0 0,-13-19 0 0,32 14 0 0,-33-14 0 0,15 0 0 0,0 14 0 0,-15-13 0 0,15 17 0 0,-1-18 0 0,-13 15 0 0,32-34 0 0,-32 33 0 0,13-32 0 0,1 13 0 0,-15 1 0 0,33-14 0 0,-13 13 0 0,17 1 0 0,1-15 0 0,0 15 0 0,-1-19 0 0,20 0 0 0,-15 0 0 0,33 0 0 0,-14 0 0 0,-1 0 0 0,-3-19 0 0,-1-4 0 0,-14 0 0 0,15-14 0 0,-1 14 0 0,-14 0 0 0,14-15 0 0,-18 15 0 0,0-18 0 0,-1 17 0 0,1-13 0 0,0 14 0 0,0 0 0 0,-1-14 0 0,1 14 0 0,0-19 0 0,-19 1 0 0,14 17 0 0,-14-13 0 0,0 33 0 0,-4-33 0 0,-1 32 0 0,-13-32 0 0,32 32 0 0,-32-32 0 0,13 14 0 0,1 0 0 0,-15 4 0 0,15 1 0 0,-19 13 0 0,0-13 0 0,0-1 0 0,19 15 0 0,-15-15 0 0,15 19 0 0,-19 0 0 0,0-18 0 0,0 13 0 0,0-14 0 0,0 1 0 0,0 13 0 0,18-13 0 0,-13 18 0 0,13-19 0 0,-18 15 0 0,19-15 0 0,-14 0 0 0,13 15 0 0,-18-15 0 0,19 1 0 0,-15 13 0 1,15-13 0-1,-19 18 0 0,0 0 0 0,0-19 0 0,0 14 0 0,0-13 0 0,0 18 0 0,0-19 0 0,0 15 0 0,0-15 0 0,0 38 0 0,0 4 0 0,0 37 0 0,0-14 0 0,0 15 0 0,0-20 0 0,18 1 0 0,-13 0 0 0,14-19 0 0,-1 14 0 0,-13-14 0 0,13 0 0 0,-18 14 0 0,19-14 0 0,-15 19 0 0,15-19 0 0,-1 14 0 0,-13-32 0 0,32 32 0 0,-32-32 0 0,32 32 0 0,-32-33 0 0,32 33 0 0,-33-32 0 0,33 14 0 0,-32-19 0 0,32 18 0 0,-32-13 0 0,32 13 0 0,-33-18 0 0,33 19 0 0,-13-15 0 0,17 15 0 0,-18-19 0 0,15 0 0 0,-15 0 0 0,18 0 0 0,1 0 0 0,-19 0 0 0,14 0 0 0,-13 0 0 0,17 0 0 0,1 0 0 0,-19 0 0 0,14 0 0 0,-14 0 0 0,19-19 0 0,0 15 0 0,0-33 0 0,-1 14 0 0,1-1 0 0,0-13 0 0,-1 14 0 0,1 0 0 0,0-14 0 0,-1 14 0 0,-17-19 0 0,13 19 0 0,-14-14 0 0,19 14 0 0,-19-19 0 0,14 0 0 0,-33 19 0 0,34-14 0 0,-34 33 0 0,15-33 0 0,-19 32 0 0,0-32 0 0,0 32 0 0,0-13 0 0,0-1 0 0,18 15 0 0,-13-34 0 0,13 34 0 0,1-33 0 0,-14 14 0 0,13-1 0 0,1-13 0 0,-15 33 0 0,15-15 0 0,-19 1 0 0,0 13 0 0,0-13 0 0,0 18 0 0,0 0 0 1</inkml:trace>
    </iact:actionData>
  </iact:action>
  <iact:action type="add" startTime="16962">
    <iact:property name="dataType"/>
    <iact:actionData xml:id="d2">
      <inkml:trace xmlns:inkml="http://www.w3.org/2003/InkML" xml:id="stk2" contextRef="#ctx0" brushRef="#br0">25817 14256 24575 0,'-60'0'0'9,"-5"0"0"0,18 0 0 1,-45 19 0-1,41-15 0 0,-14 15 0 1,-9-1 0-1,27 6 0 0,-18 17 0 1,-13-18 0-1,31 15 0 0,-31-34 0 1,50 33 0-1,-28-32 0 0,51 13 0 1,-32 1 0-1,33-14 0 0,-15 13 0 1,19 1 0-1,-18-15 0 0,13 33 0 1,-13-32 0-1,18 32 0 0,0-14 0 1,0 0 0-1,0 14 0 0,0-32 0 1,0 32 0-1,0-14 0 1,0 0 0-1,0 14 0 0,0-13 0 1,0 17 0-1,0 1 0 0,0 0 0 1,0-19 0-1,18 14 0 0,-13-14 0 1,13 19 0-1,1-1 0 0,4 1 0 1,0-19 0-1,14 14 0 0,-32-14 0 1,32 19 0-1,-32 0 0 0,32-19 0 1,-14 14 0-1,0-14 0 0,-5 0 0 1,1-4 0-1,-14-1 0 0,13-13 0 1,1 32 0-1,-15-32 0 0,33 13 0 1,-32 1 0-1,14-15 0 1,-1 15 0-1,5-19 0 0,0 18 0 1,-4-13 0-1,0 14 0 0,-15-1 0 1,15-13 0-1,-1 13 0 0,-13-18 0 1,32 19 0-1,-32-15 0 0,32 15 0 1,-14-19 0-1,19 18 0 0,-19-13 0 1,14 14 0-1,-14-19 0 0,19 0 0 1,-1 0 0-1,1 0 0 0,0 0 0 1,-1 0 0-1,1 0 0 0,0 0 0 1,0 0 0-1,-1-19 0 0,1 14 0 1,0-32 0-1,-1 14 0 1,1-18 0-1,0-1 0 0,0 19 0 1,-19-14 0-1,14 13 0 0,-14-36 0 1,0 14 0-1,14-14 0 0,-32 37 0 1,13-14 0-1,1 13 0 0,-14-17 0 1,13-1 0-1,-18 0 0 0,0 1 0 1,0-1 0-1,0 0 0 0,0 1 0 1,0-1 0-1,0 0 0 0,0 1 0 1,0-20 0-1,0 15 0 0,-18-14 0 1,13 18 0-1,-32-18 0 0,32 14 0 1,-32-15 0-1,14 38 0 1,0-14 0-1,-14 14 0 0,32 0 0 1,-32-14 0-1,32 32 0 0,-32-32 0 1,14 32 0-1,-19-13 0 0,1-1 0 1,18 15 0-1,-15-15 0 0,15 1 0 1,-18 13 0-1,-1-13 0 0,0 18 0 1,19 0 0-1,-14 0 0 0,32 0 0 1,-32 0 0-1,14 0 0 0,0 0 0 1,4 0 0-1,1 0 0 0,13 0 0 1,-13 0 0-1,18 0 0 1</inkml:trace>
    </iact:actionData>
  </iact:action>
  <iact:action type="add" startTime="18616">
    <iact:property name="dataType"/>
    <iact:actionData xml:id="d3">
      <inkml:trace xmlns:inkml="http://www.w3.org/2003/InkML" xml:id="stk3" contextRef="#ctx0" brushRef="#br0">25692 14215 24575 0,'0'0'0'4</inkml:trace>
    </iact:actionData>
  </iact:action>
  <iact:action type="add" startTime="21894">
    <iact:property name="dataType"/>
    <iact:actionData xml:id="d4">
      <inkml:trace xmlns:inkml="http://www.w3.org/2003/InkML" xml:id="stk4" contextRef="#ctx0" brushRef="#br0">20812 17299 24575 0,'0'0'0'302</inkml:trace>
    </iact:actionData>
  </iact:action>
  <iact:action type="add" startTime="22909">
    <iact:property name="dataType"/>
    <iact:actionData xml:id="d5">
      <inkml:trace xmlns:inkml="http://www.w3.org/2003/InkML" xml:id="stk5" contextRef="#ctx0" brushRef="#br0">22730 17299 24575 0,'0'0'0'216</inkml:trace>
    </iact:actionData>
  </iact:action>
  <iact:action type="add" startTime="24136">
    <iact:property name="dataType"/>
    <iact:actionData xml:id="d6">
      <inkml:trace xmlns:inkml="http://www.w3.org/2003/InkML" xml:id="stk6" contextRef="#ctx0" brushRef="#br0">24524 17258 24575 0,'0'0'0'199</inkml:trace>
    </iact:actionData>
  </iact:action>
</iact:actions>
</file>

<file path=ppt/ink/inkAction4.xml><?xml version="1.0" encoding="utf-8"?>
<iact:actions xmlns:iact="http://schemas.microsoft.com/office/powerpoint/2014/inkAction" lengthUnit="cm" timeUnit="ms">
  <inkml:definitions xmlns:inkml="http://www.w3.org/2003/InkML"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1-27T15:51:18.87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act:action type="add" startTime="18821">
    <iact:property name="dataType"/>
    <iact:actionData xml:id="d0">
      <inkml:trace xmlns:inkml="http://www.w3.org/2003/InkML" xml:id="stk0" contextRef="#ctx0" brushRef="#br0">25817 14298 24575 0,'-23'0'0'9,"-14"0"0"1,13 0 0 0,1 0 0 0,5 0 0 0,-1 0 0 0,-4 0 0 0,0 0 0 0,4 0 0 0,1 0 0 0,13 0 0 0,-32 0 0 0,32 18 0 0,-32-13 0 0,33 14 0 0,-33-19 0 0,32 18 0 0,-32-13 0 0,32 13 0 0,-13 1 0 0,18-15 0 0,-19 15 0 0,-4-19 0 0,0 19 0 0,-14-15 0 0,32 15 0 0,-32-1 0 0,32-13 0 0,-32 13 0 0,14-18 0 0,-19 19 0 0,19-14 0 0,-14 32 0 0,14-33 0 0,-19 15 0 0,19-19 0 0,5 18 0 0,-1-13 0 0,14 13 0 0,-32 1 0 0,33-14 0 0,-33 13 0 0,32 1 0 0,-13-15 0 0,-1 33 0 0,14-32 0 0,-32 32 0 0,33-32 0 0,-33 32 0 0,32-33 0 0,-14 33 0 0,1-32 0 0,13 32 0 0,-13-32 0 0,-1 32 0 0,15-33 0 0,-15 15 0 0,19-1 0 0,-19-13 0 0,15 14 0 0,-15-1 0 0,19-13 0 0,0 32 0 0,0-33 0 0,0 33 0 0,0-32 0 0,-18 32 0 0,13-32 0 0,-13 32 0 0,18-14 0 0,0 19 0 0,0-19 0 0,0 14 0 0,0-32 0 0,0 32 0 0,0-33 0 0,0 33 0 0,0-14 0 0,0 1 0 0,0-6 0 0,0-18 0 0,0 19 0 0,0-15 0 0,0 15 0 0,0-19 0 0,0 18 0 0,0-13 0 0,0 32 0 0,0-32 0 0,18 32 0 0,-13-14 0 0,13 0 0 0,-18 14 0 0,19-32 0 0,-15 32 0 0,15-33 0 0,0 33 0 0,-15-32 0 0,15 14 0 0,-1-1 0 0,-13-13 0 0,13 13 0 0,-18-18 0 0,19 19 0 0,-14-15 0 0,13 33 0 0,-18-32 0 0,19 14 0 0,4-1 0 0,0-13 0 0,14 32 0 0,-32-33 0 0,32 15 0 0,-33 0 0 0,33-15 0 0,-13 15 0 0,17-1 0 0,-17-13 0 0,13 13 0 0,-14-18 0 0,0 19 0 0,14-14 0 0,-14 13 0 0,0-18 0 0,14 0 0 0,-13 0 0 0,17 0 0 0,1 0 0 0,-19 0 0 0,-4 0 0 0,-1 0 0 0,5 0 0 0,19 0 0 0,0 0 0 0,-19 0 0 0,14 0 0 0,-14 0 0 0,19 0 0 0,0-18 0 0,-1 13 0 0,1-14 0 0,-19 19 0 0,14-18 0 0,-14 13 0 0,19-13 0 0,-19-1 0 0,14 15 0 0,-13-34 0 0,17 34 0 0,1-33 0 0,0 32 0 0,-19-32 0 0,14 32 0 0,-14-32 0 0,0 33 0 0,14-33 0 0,-32 32 0 0,32-32 0 0,-32 32 0 0,13-32 0 0,1 14 0 0,-15-18 0 0,15 17 0 0,0-13 0 0,-15 14 0 0,15 0 0 0,-19-14 0 0,0 14 0 0,0 0 0 0,0-14 0 0,0 13 0 0,0-17 0 0,0 18 0 0,0-14 0 0,0 13 0 0,0-17 0 0,0-1 0 0,0 0 0 0,0 1 0 0,0-1 0 0,-19 0 0 0,-4 1 0 0,0 17 0 0,-14-13 0 0,32 14 0 0,-32-18 0 0,32-1 0 0,-32 0 0 0,14 0 0 0,0 19 0 0,-14-14 0 0,14 14 0 0,0 0 0 0,-15-14 0 0,34 32 0 0,-33-32 0 0,32 33 0 0,-32-33 0 0,32 32 0 0,-32-14 0 0,14 1 0 0,0 13 0 0,4-13 0 0,1 18 0 0,13-19 0 0,-32 15 0 0,33-15 0 0,-33 19 0 0,32 0 0 0,-14 0 0 0,1 0 0 0,13 0 0 0,-13-19 0 0,18 15 0 0,-19-15 0 0,14 19 0 0,-13 0 0 0,18-18 0 0,0 13 0 0,0-13 0 0,0 18 0 0,0 0 0 0</inkml:trace>
    </iact:actionData>
  </iact:action>
  <iact:action type="add" startTime="24365">
    <iact:property name="dataType"/>
    <iact:actionData xml:id="d1">
      <inkml:trace xmlns:inkml="http://www.w3.org/2003/InkML" xml:id="stk1" contextRef="#ctx0" brushRef="#br0">25400 16215 24575 0,'0'42'0'13,"0"0"0"0,0-1 0 0,0 1 0 0,0 0 0 0,0 0 0 1,0-1 0-1,0 1 0 0,-19 0 0 0,15-1 0 0,-15-18 0 1,0 14 0-1,15-32 0 0,-15 32 0 0,19-32 0 0,-18 32 0 1,13-33 0-1,-13 15 0 0,18 0 0 0,-19-15 0 0,14 33 0 0,-13-32 0 1,-1 13 0-1,15-18 0 0,-15 0 0 0,1 0 0 0,13 0 0 1,-14 0 0-1,1 0 0 0,-5 0 0 0,0 0 0 0,-14 0 0 1,32 0 0-1,-32 0 0 0,14 0 0 0,-19 0 0 0,0 0 0 1,1-18 0-1,-1 13 0 0,0-32 0 0,0 33 0 0,1-34 0 0,-1 34 0 1,0-33 0-1,1 14 0 0,-1-1 0 0,19-13 0 0,-33 14 0 1,47-18 0-1,-47 17 0 0,33-13 0 0,0 33 0 0,-14-33 0 1,14 14 0-1,-1-1 0 0,-13-13 0 0,14 33 0 0,0-33 0 1,-14 32 0-1,14-32 0 0,0 14 0 0,-14 0 0 0,32-14 0 0,-32 32 0 1,32-32 0-1,-32 14 0 0,14 0 0 0,0-14 0 0,4 32 0 1,1-32 0-1,13 32 0 0,-13-13 0 0,-1-1 0 0,14 15 0 1,-13-15 0-1,18 19 0 0,0 0 0 0,0 19 0 0,-19-15 0 1,15 33 0-1,-33-14 0 0,32 1 0 0,-32 13 0 0,32-33 0 0,-32 33 0 1,33-32 0-1,-34 32 0 0,34-32 0 0,-33 32 0 0,32-33 0 1,-32 33 0-1,32-14 0 0,-32 1 0 0,33-6 0 0,-33 1 0 1,13 4 0-1,1 0 0 0,-14-4 0 0,33-1 0 0,-34-13 0 1,34 32 0-1,-33-33 0 0,14 33 0 0,-1-32 0 0,-13 14 0 0,33-1 0 1,-33-13 0-1,32 13 0 0,-32-18 0 0,14 19 0 0,-19-15 0 1,19 15 0-1,-14-19 0 0,14 0 0 0,-19 0 0 0,19 0 0 1,-14 0 0-1,32 0 0 0,-32 0 0 0,32 0 0 0,-32 0 0 1,14 0 0-1,0 0 0 0,-14-19 0 0,32 15 0 0,-32-33 0 0,14 32 0 1,0-32 0-1,-14 32 0 0,32-32 0 0,-13 33 0 0,-1-33 0 1,14 32 0-1,-32-32 0 0,33 32 0 0,-15-32 0 0,1 33 0 1,13-33 0-1,-32 13 0 0,32 1 0 0,-32-14 0 0,33 33 0 1,-15-33 0-1,1 32 0 0,13-14 0 0,-14 1 0 0,1 13 0 0,13-32 0 1,-32 33 0-1,32-15 0 0,-13 19 0 0,18-18 0 0,-19 13 0 1,15-14 0-1,-15 19 0 0,19 0 0 0,-18 0 0 0,13 0 0 1,-13 0 0-1,18 0 0 0,-19 19 0 0,14 4 0 0,-32 19 0 1,33-1 0-1,-33 1 0 0,13-19 0 0,1 14 0 0,-14-14 0 0,33 1 0 1,-34 13 0-1,34-33 0 0,-33 15 0 0,32-1 0 0,-13 6 0 1,-1-1 0-1,14-5 0 0,-32 1 0 0,33-15 0 0,-15 33 0 1,1-32 0-1,13 32 0 0,-32-32 0 0,32 32 0 0,-32-33 0 1,33 33 0-1,-34-32 0 0,34 14 0 0,-33-1 0 0,32-13 0 0,-32 32 0 1,14-33 0-1,-19 34 0 0,19-34 0 0,-14 15 0 0,14-19 0 1,-19 18 0-1,0-13 0 0,19 13 0 0,-14-18 0 0,14 0 0 1,-19 0 0-1,1 0 0 0,17 0 0 0,-13 0 0 0,14 0 0 1,-19 0 0-1,1 0 0 0,-1 0 0 0,0 0 0 0,1 0 0 0,-1 0 0 1,0 0 0-1,19 0 0 0,-14 0 0 0,14 0 0 0,0-18 0 1,-15-5 0-1,34 0 0 0,-33 4 0 0,32 0 0 0,-13-4 0 1,-1 0 0-1,14-14 0 0,-32 32 0 0,33-32 0 0,-15 33 0 1,1-33 0-1,13 14 0 0,-14-1 0 0,1-13 0 0,13 33 0 0,-13-33 0 1,-1 14 0-1,15-1 0 0,-15-13 0 0,19 33 0 0,0-33 0 1,-18 32 0-1,13-32 0 0,-14 32 0 0,19-32 0 0,0 33 0 1,0-33 0-1,0 32 0 0,0-14 0 0,-18 19 0 0,13-18 0 0,-13 13 0 1,18-32 0-1,0 33 0 0,0-15 0 0,0 1 0 0,-19 13 0 1,14-14 0-1,-13 19 0 0,18-18 0 0,-19 32 0 0,-4-10 0 1,-18 20 0-1,-1 13 0 0,0-14 0 0,0 18 0 0,1 1 0 1,-1-19 0-1,0 14 0 0,19-14 0 0,-14 1 0 0,14 13 0 0,-19-33 0 1,0 33 0-1,19-13 0 0,-14-1 0 0,14-5 0 0,-19 1 0 1,19 4 0-1,-14 0 0 0,32 14 0 0,-32-32 0 0,33 13 0 1,-33 1 0-1,14-15 0 0,-19 15 0 0,19-1 0 0,-14-13 0 1,32 14 0-1,-32-19 0 0,32 0 0 0,-32 0 0 0,14 0 0 0,0 0 0 1,-14 0 0-1,14 0 0 0,-19 0 0 0,0 0 0 0,19-19 0 1,-14 14 0-1,14-32 0 0,-19 33 0 0,19-33 0 0,-14 32 0 1,14-13 0-1,-1-1 0 0,6 14 0 0,-1-13 0 0,15-1 0 1,-33 15 0-1,32-33 0 0,-14 32 0 0,1-13 0 0,13-1 0 0,-13 14 0 1,18-13 0-1,-19-1 0 0,15 15 0 0,-15-15 0 0,19 19 0 1,-18-18 0-1,13 13 0 0,-14-14 0 0,1 19 0 0,13-18 0 1,-13 13 0-1,18-13 0 0,0-1 0 0,-19 15 0 0,14-33 0 1,-13 32 0-1,18-14 0 0,0 1 0 0,-19-5 0 0,15 0 0 0,-15 4 0 1,1 1 0-1,13 13 0 0,-13-32 0 0,18 32 0 0,0-13 0 1,-19-1 0-1,14 15 0 0,-13-15 0 0,18 19 0 0,0 0 0 1,-19 19 0-1,-4 4 0 0,-19 18 0 0,19 1 0 0,-14 0 0 1,14-1 0-1,-19 1 0 0,19-19 0 0,-14 14 0 0,32-14 0 0,-13 19 0 1,-1-19 0-1,15 14 0 0,-33-13 0 0,32 17 0 0,-14-18 0 1,1 14 0-1,13-32 0 0,-32 32 0 0,33-32 0 0,-34 32 0 1,34-33 0-1,-33 33 0 0,32-32 0 0,-32 14 0 0,14-1 0 1,-19-13 0-1,19 13 0 0,-14 1 0 0,14-15 0 0,-19 15 0 0,0-19 0 1,19 0 0-1,-14 0 0 0,14 0 0 0,-37 19 0 0,13-15 0 1,-13 15 0-1,18-19 0 0,1 0 0 0,-1 0 0 0,0 0 0 1,19 0 0-1,-14 0 0 0,14 0 0 0,0 0 0 0,-14 0 0 1,13 0 0-1,1 0 0 0,-14 0 0 0,33 0 0 0,-33-19 0 0,32 15 0 1,-14-34 0-1,1 34 0 0,13-33 0 0,-32 32 0 0,32-32 0 1,-13 32 0-1,18-13 0 0,0-1 0 0,-19 15 0 0,15-33 0 1,-15 32 0-1,19-32 0 0,-18 32 0 0,13-32 0 0,-13 33 0 1,18-33 0-1,0 32 0 0,0-32 0 0,0 14 0 0,0-19 0 0,0 19 0 1,0-14 0-1,0 14 0 0,0 0 0 0,0 4 0 0,0 1 0 1,0 13 0-1,0-14 0 0,0 19 0 0,-19-18 0 0,14 13 0 1,-13-13 0-1,18 18 0 0,0 0 0 0,-19 0 0 0,-22 37 0 1,-6-9 0-1,-13 13 0 0,18 15 0 0,-18-28 0 0,14 32 0 0,-15-37 0 1,1 14 0-1,14-14 0 0,-14 19 0 0,18 0 0 0,0-1 0 1,0 1 0-1,1 0 0 0,-1-1 0 0,19-18 0 0,-14 15 0 1,14-15 0-1,-19 0 0 0,19 14 0 0,4-32 0 0,1 32 0 1,-5-33 0-1,-1 15 0 0,6-1 0 0,-1-13 0 0,-4 13 0 0,0 1 0 1,4-14 0-1,1 13 0 0,-5-18 0 0,0 0 0 0,-15 0 0 1,15 0 0-1,0 0 0 0,-14 0 0 0,32 0 0 0,-32 0 0 1,33 0 0-1,-33 0 0 0,13 0 0 0,1 0 0 0,5 0 0 0,-1 0 0 1,15 0 0-1,-34 0 0 0,34 0 0 0,-33-18 0 0,32 13 0 1,-32-14 0-1,32 1 0 0,-13 13 0 0,-1-13 0 0,15 18 0 1,-33-19 0-1,32 15 0 0,-32-33 0 0,32 32 0 0,-32-32 0 1,33 32 0-1,-33-32 0 0,13 14 0 0,-17 0 0 0,17-14 0 0,-13 14 0 1,33-1 0-1,-33-13 0 0,32 33 0 0,-13-33 0 0,-1 14 0 1,14-1 0-1,-13-13 0 0,-1 14 0 0,15-18 0 0,-15-1 0 1,1 0 0-1,13 0 0 0,-14 19 0 0,19-14 0 0,0 33 0 1,0-33 0-1,0 32 0 0,0-14 0 0,0 1 0 0,0 13 0 0,0-13 0 1,0 18 0-1,0-19 0 0,0 15 0 0,0-15 0 0,0 19 0 1,-18 37 0-1,-5-9 0 0,-38 32 0 0,15-18 0 0,-14-1 0 1,0 1 0-1,13 18 0 0,-13-32 0 0,0 28 0 0,13-33 0 1,-13 0 0-1,37 14 0 0,-14-32 0 0,14 32 0 0,-19-33 0 0,0 33 0 1,19-32 0-1,-14 14 0 0,14-1 0 0,-19-13 0 0,19 13 0 1,-14 1 0-1,32-15 0 0,-32 34 0 0,33-34 0 0,-33 15 0 1,13-19 0-1,1 18 0 0,-14-13 0 0,33 13 0 0,-34-18 0 1,34 0 0-1,-33 0 0 0,14 0 0 0,-19 0 0 0,0 0 0 0,19 0 0 1,-14 0 0-1,14 0 0 0,-19 0 0 0,0 0 0 0,1 0 0 1,-1 0 0-1,0 0 0 0,19 0 0 0,-14 0 0 0,14 0 0 1,0 0 0-1,-14-18 0 0,32 13 0 0,-32-13 0 0,14-1 0 1,0 15 0-1,4-34 0 0,0 34 0 0,15-33 0 0,-15 32 0 0,1-32 0 1,13 32 0-1,-13-32 0 0,18 33 0 0,0-33 0 0,0 14 0 1,-19-1 0-1,14-13 0 0,-13 14 0 0,18-18 0 0,0-1 0 1,0 0 0-1,0 0 0 0,0 19 0 0,0-14 0 0,0 14 0 1,0 0 0-1,0-14 0 0,0 32 0 0,0-13 0 0,0-1 0 0,0 15 0 1,0 22 0-1,-19 10 0 0,-4 14 0 0,-19-5 0 0,1-14 0 1,-1 18 0-1,0 1 0 0,1 0 0 0,-1 0 0 0,0-19 0 1,0 14 0-1,1-33 0 0,-1 15 0 0,0-1 0 0,1-13 0 1,17 14 0-1,-13-1 0 0,14-13 0 0,0 13 0 0,-14-18 0 0,14 0 0 1,0 0 0-1,-14 0 0 0,13 0 0 0,1 0 0 0,5 0 0 1,-1 0 0-1,-4 0 0 0,0 0 0 0,4 0 0 0,1 0 0 1,-5 0 0-1,-1 0 0 0,6 0 0 0,-1 0 0 0,-4 0 0 1,0 0 0-1,4 0 0 0,1 0 0 0,-5 0 0 0,0 0 0 0,-14 0 0 1,32 0 0-1,-32 0 0 0,32 0 0 0,-32 0 0 0,32-18 0 1,-32 13 0-1,33-13 0 0,-15 18 0 0,1-19 0 0,13 14 0 1,-14-13 0-1,1 18 0 0,13-19 0 0,-13 15 0 0,18-15 0 1,0 19 0-1,-19-18 0 0,15 13 0 0,-15-13 0 0,19-1 0 0,-18 14 0 1,13-13 0-1,-14-1 0 0,19 15 0 0,0-33 0 0,-18 32 0 1,13-14 0-1,-13 1 0 0,18 13 0 0,0-13 0 0,0 18 0 1,0-19 0-1,-19 15 0 0,14-15 0 0,-13 19 0 0,18 0 0 1</inkml:trace>
    </iact:actionData>
  </iact:action>
  <iact:action type="add" startTime="34409">
    <iact:property name="dataType"/>
    <iact:actionData xml:id="d2">
      <inkml:trace xmlns:inkml="http://www.w3.org/2003/InkML" xml:id="stk2" contextRef="#ctx0" brushRef="#br0">11261 14506 24575 0,'-23'0'0'9,"-14"0"0"0,13 0 0 0,-17 0 0 0,-1 0 0 0,0 0 0 1,1 19 0-1,-20-14 0 0,15 32 0 0,-14-14 0 0,18 0 0 1,19 14 0-1,-14-32 0 0,14 32 0 0,-19-14 0 0,19 0 0 1,-14 14 0-1,32-14 0 0,-32 19 0 0,32-19 0 0,-32 14 0 1,33-32 0-1,-33 32 0 0,32-33 0 0,-14 33 0 0,19-13 0 1,0-1 0-1,-18-5 0 0,13 1 0 0,-13-15 0 0,18 33 0 1,0-32 0-1,-19 32 0 0,14-32 0 0,-13 32 0 0,18-14 0 1,0 0 0-1,0 14 0 0,0-14 0 0,0 1 0 0,0 13 0 1,0-14 0-1,0 18 0 0,0-17 0 0,0 13 0 0,0-14 0 1,0 0 0-1,0 14 0 0,0-14 0 0,0 19 0 0,0-19 0 1,0 14 0-1,0-14 0 0,18 0 0 0,-13 14 0 0,32-32 0 1,-32 32 0-1,32-32 0 0,-32 32 0 0,32-33 0 0,-33 33 0 1,33-32 0-1,-14 14 0 0,19-1 0 0,-19-13 0 0,14 13 0 1,-13 1 0-1,17-15 0 0,-18 15 0 0,15 0 0 0,-15-15 0 1,0 15 0-1,14-19 0 0,-14 0 0 0,0 0 0 0,14 0 0 0,-13 0 0 1,17 0 0-1,1-19 0 0,0 15 0 0,-19-15 0 0,14 0 0 1,-14-4 0-1,19 0 0 0,-19-14 0 0,14 32 0 0,-14-13 0 1,0-1 0-1,14 15 0 0,-13-33 0 0,-1 14 0 0,14-1 0 1,-32 6 0-1,32-1 0 0,-33 15 0 0,33-33 0 0,-32 32 0 1,13-32 0-1,-18 32 0 0,19-32 0 0,-14 33 0 0,32-33 0 1,-33 13 0-1,15 1 0 0,-19-14 0 0,0 14 0 0,0-19 0 1,0 1 0-1,0-19 0 0,0 13 0 0,0-13 0 0,0 18 0 1,0 1 0-1,0-1 0 0,0 0 0 0,0 1 0 0,0-1 0 1,0 19 0-1,0-14 0 0,0 14 0 0,0-1 0 0,0 6 0 1,-19-1 0-1,15 15 0 0,-33-15 0 0,32 1 0 0,-32 13 0 1,14-14 0-1,-19 19 0 0,0 0 0 0,1-18 0 0,-1 13 0 1,0-13 0-1,19 18 0 0,-14 0 0 0,32 0 0 0,-32 0 0 1,33 0 0-1,-15 0 0 0,1 0 0 0,13 0 0 0,-14 0 0 1</inkml:trace>
    </iact:actionData>
  </iact:action>
  <iact:action type="add" startTime="37904">
    <iact:property name="dataType"/>
    <iact:actionData xml:id="d3">
      <inkml:trace xmlns:inkml="http://www.w3.org/2003/InkML" xml:id="stk3" contextRef="#ctx0" brushRef="#br0">17267 1459 24575 0,'-42'0'0'9,"19"0"0"0,-33 0 0 0,28 0 0 1,-13 0 0-1,-15 0 0 0,28 0 0 1,-50 0 0-1,31 0 0 0,-13 0 0 0,18 18 0 1,1-13 0-1,-1 32 0 0,0-14 0 1,0 0 0-1,1 15 0 0,-1-15 0 0,0 18 0 1,19 1 0-1,-14 0 0 0,14-19 0 1,0 14 0-1,4-32 0 0,19 13 0 1,0 1 0-1,0-15 0 0,0 15 0 0,0-19 0 1,0 18 0-1,0-13 0 0,0 14 0 1,0-19 0-1,0 18 0 0,0-13 0 0,0 32 0 1,0-33 0-1,0 33 0 0,19-32 0 1,4 32 0-1,19-32 0 0,-1 32 0 1,1-33 0-1,0 15 0 0,-1-1 0 0,1-13 0 1,0 14 0-1,0-19 0 0,18 0 0 1,-14 0 0-1,14 0 0 0,-18 0 0 0,-19 18 0 1,14-13 0-1,-14 13 0 0,19-18 0 1,-19 0 0-1,14 0 0 0,-13 0 0 1,17 0 0-1,-18 19 0 0,15-15 0 0,-15 15 0 1,18-19 0-1,-17 19 0 0,13-15 0 1,-33 15 0-1,33-19 0 0,-32 0 0 0,32 18 0 1,-32-13 0-1,13 13 0 0,1 1 0 1,-15-14 0-1,15 32 0 0,-1-33 0 1,-13 33 0-1,14-14 0 0,-19 1 0 0,0 13 0 1,0-14 0-1,0 18 0 0,0 1 0 1,0 0 0-1,0 0 0 0,0-19 0 0,0 14 0 1,0-14 0-1,0 19 0 0,0-1 0 1,0-18 0-1,0-4 0 0,0-1 0 0,0-13 0 1,0 14 0-1,0-19 0 0,0 18 0 1,0 5 0-1,-19 19 0 0,14 0 0 1,-32-1 0-1,14 1 0 0,-18 0 0 0,17-1 0 1,-13 1 0-1,14 0 0 0,-19-19 0 1,1 14 0-1,-1-32 0 0,0 32 0 0,1-33 0 1,-1 15 0-1,0-19 0 0,19 0 0 1,-33 0 0-1,29 0 0 0,-34 0 0 1,20 0 0-1,-1 0 0 0,0-19 0 0,1 15 0 1,17-15 0-1,-13 1 0 0,14 13 0 1,0-32 0-1,4 32 0 0,1-13 0 0,13-1 0 1,-13 15 0-1,18-15 0 0,0 19 0 1,0-18 0-1,0 13 0 0,0-32 0 1,0 32 0-1,0-32 0 0,0 14 0 0,0-19 0 1,0 1 0-1,0 18 0 0,0-15 0 1,0 15 0-1,0 0 0 0,0-14 0 0,0 14 0 1,0-19 0-1,0 1 0 0,0 17 0 1,0-13 0-1,0 14 0 0,18 0 0 1,-13-14 0-1,13 32 0 0,-18-32 0 0,19 33 0 1,-14-15 0-1,13 1 0 0,-18 13 0 1,0-14 0-1,19 1 0 0,4-5 0 0,0 0 0 1,-4-14 0-1,-1 32 0 0,5-32 0 1,0 32 0-1,14-32 0 0,-32 33 0 0,32-15 0 1,-32 1 0-1,32-6 0 0,-14 1 0 1,0 5 0-1,14-1 0 0,-32 15 0 1,32-34 0-1,-32 34 0 0,32-33 0 0,-33 32 0 1,33-32 0-1,-32 32 0 0,32-13 0 1,-32-1 0-1,32 15 0 0,-33-33 0 0,34 32 0 1,-34-13 0-1,33-1 0 0,-32 14 0 1,13-13 0-1,1 18 0 0,-14-19 0 1,13 15 0-1,-18-15 0 0,19 19 0 0,-15 0 0 1,15-18 0-1,-19 13 0 0,0-32 0 1,0 32 0-1,0-32 0 0,0 14 0 0,18-19 0 1,-13 1 0-1,14 18 0 0,-19-14 0 1,0 13 0-1,0 1 0 0,0-14 0 1,0 33 0-1,0-34 0 0,0 34 0 0,0-15 0 1,-19 1 0-1,14 13 0 0,-32-32 0 1,33 32 0-1,-33-32 0 0,13 33 0 0,-17-33 0 1,18 32 0-1,-15-13 0 0,34 18 0 1,-15-19 0-1,1 14 0 0,13-13 0 1,-32-1 0-1,32 15 0 0,-32-15 0 0,33 19 0 1,-33 0 0-1,32 0 0 0,-14 0 0 1,1 0 0-1,13 0 0 0,-13 0 0 0,-1 0 0 1,15 0 0-1,-33 0 0 0,32 0 0 1,-14 0 0-1,19 0 0 0,0 0 0 1</inkml:trace>
    </iact:actionData>
  </iact:action>
</iact:actions>
</file>

<file path=ppt/ink/inkAction5.xml><?xml version="1.0" encoding="utf-8"?>
<iact:actions xmlns:iact="http://schemas.microsoft.com/office/powerpoint/2014/inkAction" lengthUnit="cm" timeUnit="ms">
  <inkml:definitions xmlns:inkml="http://www.w3.org/2003/InkML"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1-27T15:52:01.12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act:action type="add" startTime="5118">
    <iact:property name="dataType"/>
    <iact:actionData xml:id="d0">
      <inkml:trace xmlns:inkml="http://www.w3.org/2003/InkML" xml:id="stk0" contextRef="#ctx0" brushRef="#br0">25900 14381 24575 0,'-23'0'0'9,"-33"0"0"0,29 0 0 1,-34 0 0-1,1 0 0 1,14 0 0-1,-33 0 0 1,14 0 0-1,19 0 0 1,-28 0 0-1,46 0 0 1,-51 0 0-1,51 0 0 0,-46 0 0 1,46 0 0-1,-32 19 0 1,18-15 0-1,1 15 0 1,17-19 0-1,-13 0 0 1,14 19 0-1,0-15 0 1,-14 15 0-1,14-1 0 1,0-13 0-1,-14 13 0 0,13 1 0 1,1-14 0-1,-14 13 0 1,14 1 0-1,-19-15 0 1,19 33 0-1,5-32 0 1,-1 13 0-1,14 1 0 1,-13-14 0-1,-1 32 0 1,15-33 0-1,-15 33 0 0,1-32 0 1,13 32 0-1,-14-14 0 1,19 19 0-1,-18-19 0 1,13 14 0-1,-13-14 0 1,18 0 0-1,0 14 0 1,0-13 0-1,0-1 0 0,0 14 0 1,0-14 0-1,0 0 0 1,0 14 0-1,0-14 0 1,0 0 0-1,0 15 0 1,0-15 0-1,0 0 0 1,0 14 0-1,18-14 0 1,-13 19 0-1,13-1 0 0,1-17 0 1,-14 13 0-1,13-14 0 1,1 18 0-1,-15-17 0 1,15 13 0-1,-19-33 0 1,18 33 0-1,-13-32 0 1,32 32 0-1,-32-14 0 1,32 0 0-1,-33 14 0 0,34-32 0 1,-15 32 0-1,0-32 0 1,14 32 0-1,-32-14 0 1,32 0 0-1,-14 14 0 1,19-32 0-1,-19 32 0 1,14-33 0-1,-14 15 0 1,0 0 0-1,14-15 0 0,-14 15 0 1,19-1 0-1,0-13 0 1,-19 13 0-1,14-18 0 1,-14 0 0-1,37 0 0 1,-13 0 0-1,13 0 0 1,-37 0 0-1,14 0 0 0,5 0 0 1,4 0 0-1,15-18 0 1,-20 13 0-1,19-32 0 1,-13 33 0-1,13-34 0 1,-18 34 0-1,-1-33 0 1,1 32 0-1,-19-32 0 1,14 14 0-1,-13-19 0 0,17 19 0 1,1-14 0-1,0 14 0 1,-19 0 0-1,33-14 0 1,-47 14 0-1,46-19 0 1,-31 0 0-1,-1 0 0 1,14 19 0-1,-14-14 0 1,0 14 0-1,-4-19 0 0,-1 1 0 1,-13-1 0-1,13 19 0 1,1-14 0-1,-14 14 0 1,13-19 0-1,-18 0 0 1,0 1 0-1,0-1 0 1,0 0 0-1,0 1 0 0,0-1 0 1,0 0 0-1,0 1 0 1,0-20 0-1,-18 15 0 1,-6-14 0-1,1 18 0 1,-14 0 0-1,33 1 0 1,-34 18 0-1,34-14 0 1,-33 13 0-1,32 1 0 0,-32-14 0 1,32 33 0-1,-32-34 0 1,14 34 0-1,-19-15 0 1,19 1 0-1,-14 13 0 1,33-32 0-1,-34 32 0 1,15-13 0-1,0 18 0 1,-14-19 0-1,32 15 0 0,-32-15 0 1,33 19 0-1,-33 0 0 1,32 0 0-1,-14 0 0 1,19 0 0-1,-18 0 0 1,13 0 0-1,-13 0 0 1,18 0 0-1,0 0 0 1</inkml:trace>
    </iact:actionData>
  </iact:action>
  <iact:action type="add" startTime="10503">
    <iact:property name="dataType"/>
    <iact:actionData xml:id="d1">
      <inkml:trace xmlns:inkml="http://www.w3.org/2003/InkML" xml:id="stk1" contextRef="#ctx0" brushRef="#br0">14889 14381 24575 0,'-23'0'0'8,"5"0"0"1,-1 0 0 0,14 0 0 0,-32 0 0 0,33 0 0 0,-33 0 0 0,32 0 0 0,-13 0 0 0,-1 0 0 0,-4 0 0 0,-19 0 0 0,0 0 0 0,1 0 0 0,18 19 0 0,-33 4 0 0,28 0 0 0,-14 14 0 0,5-32 0 0,14 32 0 0,-19-32 0 0,19 32 0 0,5-33 0 0,-1 33 0-1,15-14 0 1,-33 1 0 0,32 13 0 0,-32-14 0 0,32 0 0 0,-13 14 0 0,-1-14 0 0,14 19 0 0,-13-19 0 0,-1 14 0 0,15-14 0 0,-15 0 0 0,19 14 0 0,0-13 0 0,0 17 0 0,-18 1 0 0,13 0 0 0,-13-1 0 0,18 1 0 0,0-19 0 0,0 14 0 0,0-14 0 0,0 19 0 0,0 0 0-1,18-1 0 1,-13-17 0 0,13 13 0 0,1-14 0 0,-15 0 0 0,33 14 0 0,-32-32 0 0,32 32 0 0,-14-33 0 0,1 33 0 0,13-32 0 0,-14 32 0 0,0-32 0 0,14 32 0 0,-14-33 0 0,19 33 0 0,-19-32 0 0,14 14 0 0,-14-1 0 0,19-13 0 0,0 13 0 0,-1 1 0 0,1-15 0-1,0 15 0 1,0-19 0 0,-1 0 0 0,1 0 0 0,0 0 0 0,-19 0 0 0,14 0 0 0,-14 0 0 0,19 0 0 0,-19-19 0 0,14 15 0 0,-14-33 0 0,0 32 0 0,14-32 0 0,-32 32 0 0,32-13 0 0,-32-1 0 0,32 15 0 0,-33-33 0 0,34 32 0 0,-34-32 0 0,33 14 0 0,-32 0 0 0,13 4 0-1,1 1 0 1,-14 13 0 0,13-32 0 0,-18 14 0 0,0 0 0 0,0-14 0 0,0 13 0 0,0-36 0 0,0 14 0 0,0-14 0 0,0-1 0 0,0 15 0 0,0-14 0 0,0 0 0 0,0 13 0 0,0-31 0 0,0 50 0 0,0-46 0 0,0 46 0 0,0-14 0 0,0 5 0 0,0 14 0 0,0 0 0-1,-18-14 0 1,13 32 0 0,-14-32 0 0,1 33 0 0,13-33 0 0,-32 13 0 0,33 1 0 0,-34-14 0 0,34 33 0 0,-33-34 0 0,14 34 0 0,-1-33 0 0,-13 32 0 0,33-13 0 0,-33-1 0 0,32 14 0 0,-14-13 0 0,1 18 0 0,13 0 0 0,-13 0 0 0,18 0 0 0,0 0 0 0,0 0 0 0</inkml:trace>
    </iact:actionData>
  </iact:action>
  <iact:action type="add" startTime="12899">
    <iact:property name="dataType"/>
    <iact:actionData xml:id="d2">
      <inkml:trace xmlns:inkml="http://www.w3.org/2003/InkML" xml:id="stk2" contextRef="#ctx0" brushRef="#br0">25692 16049 24575 0,'0'23'0'12,"0"14"0"0,0-32 0 0,0 32 0 0,0-14 0 0,0 0 0 0,0 14 0 0,0-14 0 0,0 0 0 0,0-4 0 0,0-1 0 0,0-13 0 0,-19 32 0 0,-4-14 0 0,-19 19 0 0,1-19 0 1,-20 33 0-1,15-47 0 0,-14 46 0 0,-1-50 0 0,15 32 0 0,-33-32 0 0,33 13 0 0,-14-18 0 0,0 0 0 0,13 0 0 0,-13 0 0 0,0 0 0 0,13 0 0 0,-13-18 0 0,18-5 0 0,-18-1 0 1,14-13 0-1,-14 14 0 0,-1 0 0 0,15-14 0 0,-33 14 0 0,33 0 0 0,-14-14 0 0,-1 32 0 0,34-32 0 0,-29 32 0 0,33-32 0 0,0 33 0 0,4-15 0 0,1 1 0 0,13 13 0 1,-14-32 0-1,1 32 0 0,13-13 0 0,-13-1 0 0,18 15 0 0,0-15 0 0,0 1 0 0,-19 13 0 0,14-14 0 0,-13 1 0 0,18 13 0 0,0-13 0 0,0-1 0 0,0 15 0 0,0-15 0 0,0 0 0 1,0 15 0-1,0-33 0 0,0 32 0 0,0-13 0 0,0 18 0 0,0 0 0 0,0 18 0 0,0-13 0 0,0 13 0 0,0-18 0 0,0 19 0 0,0-15 0 0,0 34 0 0,0-34 0 0,0 33 0 1,-19-14 0-1,15 1 0 0,-15 13 0 0,19-14 0 0,-18 0 0 0,13 14 0 0,-13-14 0 0,-1 0 0 0,14 14 0 0,-13-14 0 0,18 1 0 0,-19 13 0 0,15-33 0 0,-15 33 0 0,1-13 0 0,13 17 0 1,-14-18 0-1,19 14 0 0,-18-13 0 0,13-1 0 0,-13 14 0 0,-1-33 0 0,15 33 0 0,-15-32 0 0,19 32 0 0,0-32 0 0,-19 13 0 0,15 1 0 0,-15-15 0 0,1 15 0 0,13 0 0 1,-13-15 0-1,-1 15 0 0,-4-1 0 0,0-13 0 0,-14 13 0 0,13 1 0 0,-17-14 0 0,-1 13 0 0,0-18 0 0,1 19 0 0,-1-15 0 0,0 15 0 0,0-19 0 0,19 0 0 0,-14 0 0 0,14 18 0 1,-19-13 0-1,1 13 0 0,-1-18 0 0,0 0 0 0,1 0 0 0,-1 0 0 0,0 0 0 0,0 0 0 0,19 0 0 0,-14-18 0 0,14 13 0 0,-19-13 0 0,19-1 0 0,-14 15 0 0,14-33 0 1,0 32 0-1,-14-14 0 0,32 1 0 0,-32 13 0 0,32-32 0 0,-32 33 0 0,33-15 0 0,-33 0 0 0,32 15 0 0,-14-33 0 0,1 32 0 0,13-32 0 0,-13 32 0 0,-1-32 0 0,14 33 0 0,-13-33 0 1,18 32 0-1,0-32 0 0,0 32 0 0,0-13 0 0,0-1 0 0,0 15 0 0,0-15 0 0,0 19 0 0,0-18 0 0,-19 13 0 0,15-13 0 0,-15-1 0 0,19 14 0 0,0-13 0 0,0-1 0 1,0 15 0-1,0-33 0 0,0 32 0 0,0-14 0 0,0 19 0 0,0-18 0 0,-18 13 0 0,13-13 0 0,-13-1 0 0,18-4 0 0,-19 0 0 0,14 4 0 0,-13 1 0 0,18 13 0 0,0-32 0 0,0 33 0 1,0-15 0-1,0 19 0 0,-19 0 0 0,15 19 0 0,-33 22 0 0,13 6 0 0,-17 13 0 0,-1-19 0 0,19-17 0 0,-14 13 0 0,32-14 0 0,-32 0 0 0,14 14 0 0,0-32 0 0,-14 32 0 0,13-33 0 1,-17 33 0-1,-1-32 0 0,0 14 0 0,1-1 0 0,-1-13 0 0,0 32 0 0,0-33 0 0,1 15 0 0,-1-19 0 0,0 18 0 0,1-13 0 0,17 14 0 0,-13-19 0 0,14 0 0 0,0 0 0 1,-14 0 0-1,14 0 0 0,0 0 0 0,-14 0 0 0,32 0 0 0,-32 0 0 0,32 0 0 0,-32 0 0 0,14 0 0 0,0 0 0 0,-14-19 0 0,32 14 0 0,-32-32 0 0,14 33 0 0,-19-15 0 0,0 1 0 1,1-5 0-1,-1-19 0 0,19 19 0 0,-14-14 0 0,14 14 0 0,-19-19 0 0,0-18 0 0,0 13 0 0,1-13 0 0,18 18 0 0,-14 19 0 0,32-14 0 0,-14 33 0 0,1-33 0 0,13 32 0 1,-13-14 0-1,18 19 0 0,0 0 0 0,-19 0 0 0,14-18 0 0,-13 13 0 0,18-13 0 0,0 18 0 0,0-19 0 0,0 15 0 0,-19-15 0 0,15 19 0 0,-15-19 0 0,19 15 0 0,0-15 0 0,-18 19 0 1,13 0 0-1,-13 19 0 0,-1 4 0 0,-4 19 0 0,-19-1 0 0,0-17 0 0,1 13 0 0,-1-14 0 0,0 18 0 0,1-17 0 0,-1 13 0 0,0-33 0 0,0 33 0 0,1-14 0 0,-1 1 0 1,0-6 0-1,1 1 0 0,-1 4 0 0,19 0 0 0,-14-4 0 0,14-1 0 0,-1-13 0 0,-13 13 0 0,14 1 0 0,-19-15 0 0,19 33 0 0,-14-32 0 0,33 14 0 0,-34-19 0 0,34 0 0 0,-33 0 0 1,32 0 0-1,-32 0 0 0,32 0 0 0,-32 0 0 0,14 0 0 0,0 0 0 0,-14 0 0 0,14 0 0 0,-19-19 0 0,0 14 0 0,19-32 0 0,-14 14 0 0,14 0 0 0,-19-14 0 0,0 14 0 1,19 0 0-1,-14-14 0 0,33 13 0 0,-33-17 0 0,13-1 0 0,1 0 0 0,-14 1 0 0,32 18 0 0,-13-14 0 0,-1 32 0 0,15-32 0 0,-15 32 0 0,19-13 0 0,0-1 0 0,-18 15 0 0,13-15 0 1,-13 38 0-1,-1 4 0 0,-4 18 0 0,0 1 0 0,-14 0 0 0,13-1 0 0,1-17 0 0,-14 13 0 0,14-14 0 0,0 18 0 0,-14-17 0 0,32 13 0 0,-32-33 0 0,14 33 0 0,0-32 0 1,-14 32 0-1,32-14 0 0,-32 0 0 0,32-4 0 0,-32-1 0 0,14 6 0 0,-19-1 0 0,19-5 0 0,-14 1 0 0,14-15 0 0,-19 33 0 0,19-32 0 0,-14 14 0 0,32-19 0 0,-32 0 0 0,14 0 0 1,0 0 0-1,-14 0 0 0,14 0 0 0,-1 0 0 0,-13 0 0 0,14 0 0 0,0 0 0 0,-14 0 0 0,14 0 0 0,0 0 0 0,-14 0 0 0,32 0 0 0,-32-19 0 0,14 14 0 0,0-13 0 0,-15-1 0 1,15 15 0-1,-18-33 0 0,-1 32 0 0,19-32 0 0,-14 32 0 0,32-13 0 0,-32-1 0 0,32 15 0 0,-32-33 0 0,33 32 0 0,-33-32 0 0,32 32 0 0,-14-32 0 0,1 33 0 0,13-33 0 1,-32 13 0-1,32 1 0 0,-13 5 0 0,18-1 0 0,-19 15 0 0,15-33 0 0,-15 32 0 0,19-14 0 0,0 19 0 0,0-18 0 0,0 13 0 0,-18-13 0 0,13 18 0 0,-13-19 0 0,18 15 0 0,0-15 0 1,0 19 0-1,0 0 0 0,0-18 0 0,-19 13 0 0,14-14 0 0,-13 19 0 0,18-18 0 0,0 13 0 0,0-13 0 0,-19 18 0 0,15 0 0 0,-15-19 0 0,19 33 0 0,-18-28 0 0,-6 51 0 1,1-14 0-1,-14 19 0 0,14-19 0 0,-19 14 0 0,1-14 0 0,-1 19 0 0,0-19 0 0,0 14 0 0,1-14 0 0,-1 19 0 0,-18 0 0 0,13 0 0 0,-13-1 0 0,18 1 0 0,1 0 0 0,-1-1 0 1,0 1 0-1,19 0 0 0,-14-1 0 0,14 1 0 0,-19-19 0 0,1 14 0 0,17-14 0 0,-13 1 0 0,33-6 0 0,-33-18 0 0,32 19 0 0,-32-15 0 0,14 15 0 0,0-19 0 0,-15 0 0 1,15 18 0-1,0-13 0 0,-14 13 0 0,14-18 0 0,-19 0 0 0,0 0 0 0,1 0 0 0,-1 0 0 0,19 0 0 0,-14 0 0 0,14 0 0 0,-19 0 0 0,0 0 0 0,19-18 0 0,-14 13 0 0,32-32 0 1,-32 33 0-1,33-15 0 0,-33 1 0 0,32 13 0 0,-32-32 0 0,32 32 0 0,-32-32 0 0,32 33 0 0,-13-34 0 0,-1 34 0 0,15-33 0 0,-15 32 0 0,1-32 0 0,13 32 0 0,-13-13 0 1,18 18 0-1,0-19 0 0,0 15 0 0,-19-15 0 0,14 19 0 0,-13-18 0 0,18 13 0 0,0-13 0 0,0-1 0 0,0 14 0 0,0-13 0 0,0-1 0 0,-19 15 0 0,15-15 0 0,-15 1 0 0,19 13 0 1,0-32 0-1,-18 32 0 0,13-32 0 0,-14 33 0 0,19-15 0 0,0 1 0 0,0 13 0 0,0-14 0 0,0 19 0 0,0-18 0 0,0 13 0 0,0-13 0 0,-18 18 0 0,13 0 0 0,-13 0 0 1</inkml:trace>
    </iact:actionData>
  </iact:action>
</iact:actions>
</file>

<file path=ppt/ink/inkAction6.xml><?xml version="1.0" encoding="utf-8"?>
<iact:actions xmlns:iact="http://schemas.microsoft.com/office/powerpoint/2014/inkAction" lengthUnit="cm" timeUnit="ms">
  <inkml:definitions xmlns:inkml="http://www.w3.org/2003/InkML"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1-27T15:52:27.02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act:action type="add" startTime="3583">
    <iact:property name="dataType"/>
    <iact:actionData xml:id="d0">
      <inkml:trace xmlns:inkml="http://www.w3.org/2003/InkML" xml:id="stk0" contextRef="#ctx0" brushRef="#br0">25942 14256 24575 0,'-42'0'0'9,"19"0"0"0,-14 0 0 0,14 0 0 0,-19 0 0 0,0 0 0 0,1 0 0 0,-1 0 0 1,-18 0 0-1,13 0 0 0,-31 0 0 0,50 0 0 0,-28 19 0 0,33 4 0 0,-19 0 0 1,1 14 0-1,17-14 0 0,-13 0 0 0,14 15 0 0,0-15 0 0,-14 18 0 0,32-17 0 0,-13 13 0 1,-1-33 0-1,15 33 0 0,-15-14 0 0,19 19 0 0,0-19 0 0,-18 33 0 0,13-28 0 1,-14 32 0-1,19-18 0 0,-18-1 0 0,13 19 0 0,-13-13 0 0,-1 13 0 0,14-18 0 0,-13-19 0 1,18 14 0-1,0-14 0 0,0 0 0 0,0 14 0 0,0-32 0 0,0 32 0 0,0-32 0 1,0 32 0-1,0-33 0 0,0 33 0 0,18-32 0 0,-13 13 0 0,14 1 0 0,-1-14 0 0,-13 32 0 1,32-33 0-1,-32 15 0 0,13-1 0 0,1-13 0 0,4 13 0 0,0 1 0 0,14-14 0 1,-32 13 0-1,32 1 0 0,-14-15 0 0,19 15 0 0,-1-1 0 0,-18-13 0 0,15 14 0 0,-34-19 0 1,33 18 0-1,-32-13 0 0,32 13 0 0,-14-18 0 0,0 0 0 0,14 0 0 0,-13 0 0 1,17 0 0-1,1 0 0 0,0 0 0 0,-1 0 0 0,1 0 0 0,0-18 0 0,18-5 0 0,-14-19 0 1,15 19 0-1,-20-14 0 0,1 32 0 0,0-32 0 0,-19 32 0 0,14-32 0 0,-32 33 0 1,32-33 0-1,-33 32 0 0,33-32 0 0,-32 14 0 0,32-19 0 0,-32 0 0 0,32 1 0 0,-33-1 0 1,15 0 0-1,0 1 0 0,-15 17 0 0,15-13 0 0,-19 14 0 0,0-18 0 0,0-1 0 1,0 19 0-1,0-14 0 0,0-5 0 0,0-4 0 0,-19-15 0 0,-4 20 0 0,-19-1 0 0,1 0 0 1,-1-18 0-1,0 14 0 0,0-14 0 0,1 18 0 0,-1 0 0 0,0 1 0 0,-18 17 0 1,32-13 0-1,-46 14 0 0,46 0 0 0,-32-14 0 0,18 32 0 0,1-13 0 0,-1-1 0 0,0 15 0 1,19-15 0-1,-14 19 0 0,32 0 0 0,-32 0 0 0,33 0 0 0,-15 0 0 0,19 0 0 1</inkml:trace>
    </iact:actionData>
  </iact:action>
  <iact:action type="add" startTime="6312">
    <iact:property name="dataType"/>
    <iact:actionData xml:id="d1">
      <inkml:trace xmlns:inkml="http://www.w3.org/2003/InkML" xml:id="stk1" contextRef="#ctx0" brushRef="#br0">23940 14340 24575 0,'-42'0'0'9,"1"0"0"1,17 0 0-1,-13 0 0 1,-4 0 0-1,-6 0 0 1,-13 0 0-1,18 0 0 1,1 18 0-1,-1-13 0 1,-18 32 0 0,13-14 0-1,-13 0 0 1,18 14 0-1,1-14 0 1,-1 19 0-1,0 0 0 1,0-1 0-1,1 20 0 1,18-15 0-1,-14 14 0 1,32-18 0 0,-32 0 0-1,32-1 0 1,-32 1 0-1,32 0 0 1,-13-1 0-1,-1 1 0 1,15 0 0-1,-15-19 0 1,19 14 0-1,0-14 0 1,0 19 0 0,0-1 0-1,0 1 0 1,0 0 0-1,0-1 0 1,0 1 0-1,0 0 0 1,0-1 0-1,0 1 0 1,19 0 0-1,4 0 0 1,19-1 0 0,-19-18 0-1,14 14 0 1,5-13 0-1,-15 17 0 1,29 1 0-1,-14 0 0 1,4-19 0-1,14 14 0 1,-18-33 0-1,0 15 0 1,-1 0 0 0,-17-15 0-1,13 15 0 1,4-1 0-1,6-13 0 1,13 13 0-1,-18-18 0 1,-1 0 0-1,1 0 0 1,18 0 0-1,-13 0 0 1,13 0 0 0,0-18 0-1,-13-5 0 1,31-19 0-1,-31 0 0 1,31 1 0-1,-31-20 0 1,13 15 0-1,0-14 0 1,-13 0 0-1,13 13 0 1,-18-13 0 0,-19 18 0-1,14 1 0 1,-14-1 0-1,0 0 0 1,14 19 0-1,-32-14 0 1,13 33 0-1,-18-33 0 1,0 13 0-1,0-17 0 1,0-1 0 0,0 0 0-1,0-18 0 1,0 14 0-1,-18-33 0 1,-5 14 0-1,-19-18 0 1,0-1 0-1,1 1 0 1,-1 0 0-1,0 18 0 1,-18 5 0 0,14-1 0-1,-15 15 0 1,20-14 0-1,-1 37 0 1,0-14 0-1,0 32 0 1,19-13 0-1,-14 18 0 1,14-19 0-1,-19 14 0 1,1-13 0 0,-1 18 0-1,0 0 0 1,1 0 0-1,-1 0 0 1,19 0 0-1,-14 0 0 1,32 0 0-1,-14 0 0 1,19 0 0 0</inkml:trace>
    </iact:actionData>
  </iact:action>
  <iact:action type="add" startTime="11104">
    <iact:property name="dataType"/>
    <iact:actionData xml:id="d2">
      <inkml:trace xmlns:inkml="http://www.w3.org/2003/InkML" xml:id="stk2" contextRef="#ctx0" brushRef="#br0">25692 15757 24575 0,'0'60'0'10,"0"5"0"0,0 37 0 1,0 4 0-1,0-42 0 1,0-3 0-1,0 27 0 1,0-20 0-1,0-1 0 1,0 7 0-1,0-14 0 1,0 0 0-1,0 24 0 1,0-20 0-1,0-3 0 0,-19-20 0 1,14 1 0-1,-13 0 0 1,-1-1 0-1,15-17 0 1,-33 13 0-1,14-14 0 1,-19 18 0-1,0-17 0 1,19 13 0-1,-14-14 0 1,32 0 0-1,-32-4 0 1,14-19 0-1,-19 18 0 0,1-13 0 1,-1 13 0-1,0-18 0 1,0 0 0-1,1 0 0 1,-19 0 0-1,13 0 0 1,-13 0 0-1,0-18 0 1,13 13 0-1,-13-32 0 1,18 32 0-1,1-32 0 0,-20 33 0 1,15-33 0-1,-14 13 0 1,18-17 0-1,0 18 0 1,1-14 0-1,-1 13 0 1,19-17 0-1,-14-1 0 1,14 0 0-1,-19 1 0 1,19 18 0-1,4-15 0 1,1 15 0-1,13-18 0 0,-32 17 0 1,32-13 0-1,-32 14 0 1,33-18 0-1,-15-1 0 1,19 0 0-1,-18 1 0 1,13-1 0-1,-14 19 0 1,19-14 0-1,0 13 0 1,0 1 0-1,0-14 0 0,0 14 0 1,0-19 0-1,0 19 0 1,0-14 0-1,0 14 0 1,0-19 0-1,0 19 0 1,0-14 0-1,0 33 0 1,0-15 0-1,-18 0 0 1,13 15 0-1,-13-15 0 1</inkml:trace>
    </iact:actionData>
  </iact:action>
</iact:actions>
</file>

<file path=ppt/ink/inkAction7.xml><?xml version="1.0" encoding="utf-8"?>
<iact:actions xmlns:iact="http://schemas.microsoft.com/office/powerpoint/2014/inkAction" lengthUnit="cm" timeUnit="ms">
  <inkml:definitions xmlns:inkml="http://www.w3.org/2003/InkML"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1-27T15:52:43.93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act:action type="add" startTime="13309">
    <iact:property name="dataType"/>
    <iact:actionData xml:id="d0">
      <inkml:trace xmlns:inkml="http://www.w3.org/2003/InkML" xml:id="stk0" contextRef="#ctx0" brushRef="#br0">7716 10630 24575 0,'23'0'0'24,"-5"0"0"1,-18 0 0 0,19 0 0 0,-14 0 0-1,13 0 0 1,1 0 0 0,-15 0 0 0,15 0 0 0,-19 0 0-1,18 0 0 1,-13 0 0 0,13 0 0 0,-18 0 0-1,19 0 0 1,-14 0 0 0,13 0 0 0,-18 0 0 0,19 0 0-1,-15 0 0 1,15 0 0 0,-19 0 0 0,18 0 0-1,-13 0 0 1,14 0 0 0,-19 0 0 0,18 0 0 0,-13 0 0-1,13 18 0 1,-18-13 0 0,0 13 0 0,0-18 0 0</inkml:trace>
    </iact:actionData>
  </iact:action>
  <iact:action type="add" startTime="15090">
    <iact:property name="dataType"/>
    <iact:actionData xml:id="d1">
      <inkml:trace xmlns:inkml="http://www.w3.org/2003/InkML" xml:id="stk1" contextRef="#ctx0" brushRef="#br0">11136 10630 24575 0,'23'0'0'27,"-5"0"0"0,1 0 0 1,-14 0 0-1,32 0 0 1,-33 0 0-1,15 0 0 1,-1 0 0-1,-13 0 0 1,13 0 0-1,-18 0 0 0,19 0 0 1,-14 0 0-1,13 0 0 1,-18 0 0-1,19 0 0 1,-15 0 0-1,15 0 0 1,-19 0 0-1,0 0 0 1</inkml:trace>
    </iact:actionData>
  </iact:action>
  <iact:action type="add" startTime="16431">
    <iact:property name="dataType"/>
    <iact:actionData xml:id="d2">
      <inkml:trace xmlns:inkml="http://www.w3.org/2003/InkML" xml:id="stk2" contextRef="#ctx0" brushRef="#br0">14264 10713 24575 0,'23'0'0'24,"-5"0"0"1,1 0 0 0,-14 0 0 0,13 0 0 0,-18 0 0-1,19 0 0 1,-15 0 0 0,15 0 0 0,-19 0 0 0,18 0 0-1,-13 0 0 1,14 0 0 0,-19 0 0 0,18 0 0 0,-13 0 0-1,13 0 0 1,-18 0 0 0,19 0 0 0,-15 0 0 0,15 0 0 0</inkml:trace>
    </iact:actionData>
  </iact:action>
  <iact:action type="add" startTime="17883">
    <iact:property name="dataType"/>
    <iact:actionData xml:id="d3">
      <inkml:trace xmlns:inkml="http://www.w3.org/2003/InkML" xml:id="stk3" contextRef="#ctx0" brushRef="#br0">17517 10630 24575 0,'23'0'0'19,"14"0"0"1,-32 0 0-1,13 0 0 1,1 0 0 0,-14 0 0-1,13 0 0 1,-18 0 0 0,19 0 0-1,-15 0 0 1,15 0 0 0,-19 0 0-1,18 0 0 1,-13 0 0-1,13 0 0 1,1 0 0 0,-14 0 0-1,13 0 0 1,-18 0 0 0,19 0 0-1,-15 0 0 1,15 0 0 0,-19 0 0-1,0 0 0 1,0 0 0 0</inkml:trace>
    </iact:actionData>
  </iact:action>
  <iact:action type="add" startTime="19458">
    <iact:property name="dataType"/>
    <iact:actionData xml:id="d4">
      <inkml:trace xmlns:inkml="http://www.w3.org/2003/InkML" xml:id="stk4" contextRef="#ctx0" brushRef="#br0">20854 10630 24575 0,'23'0'0'28,"14"0"0"0,-33 0 0 0,34 0 0 0,-34 0 0 0,33 0 0 0,-32 0 0 0,32 0 0 1,-32 0 0-1,13 0 0 0,-18 0 0 0,19 0 0 0,-15 0 0 0,15 0 0 0,-19 0 0 0,0 0 0 1</inkml:trace>
    </iact:actionData>
  </iact:action>
</iact:action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C792EF-2337-4040-BFBF-526D14DE0A06}" type="datetimeFigureOut">
              <a:rPr lang="en-US" smtClean="0"/>
              <a:t>1/27/21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6BBE5E-DCC5-A84C-A41F-C92BFEB29F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1045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Let’s practice counting to 10, let’s go forwards first … and then backwards!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6BBE5E-DCC5-A84C-A41F-C92BFEB29F7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4778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Here we have the number 10! Can you trace it? I can count 10 on the base 10 rod, 10 on the Numicon, 10 in the tens frame and 10 with the hands. Can you have a go?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6BBE5E-DCC5-A84C-A41F-C92BFEB29F7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3206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2 parts make a whole! What + what = Ten? Let’s find out!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6BBE5E-DCC5-A84C-A41F-C92BFEB29F7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5459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Count up from 6 to 10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6BBE5E-DCC5-A84C-A41F-C92BFEB29F7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3427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Can you spot the pattern? Look at the first number in every calculation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6BBE5E-DCC5-A84C-A41F-C92BFEB29F7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8521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301824-35BB-1244-B484-3F731333D5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B083275-315B-5344-B9C3-C0731340A0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5E1791-6963-6D46-87FC-886D290503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567FD-65B2-8E42-A955-56D9737B11EC}" type="datetimeFigureOut">
              <a:rPr lang="en-US" smtClean="0"/>
              <a:t>1/27/21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7E4F01-CE30-314D-97F9-A7F16A95A1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D0D862-E7BC-7B44-BBAA-117C3C13F0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5888C-641F-D547-9496-6801C6CF9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4617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6B8B96-8AEA-E14D-B0E4-1A7DCDC03D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DFF0F60-F3A4-0F45-8557-8FE7752445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0F980E-136A-0846-A6F1-9FE09CE9B4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567FD-65B2-8E42-A955-56D9737B11EC}" type="datetimeFigureOut">
              <a:rPr lang="en-US" smtClean="0"/>
              <a:t>1/27/21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94F4E9-3504-0C4A-8586-DD0ED933CB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3923BA-84B0-C144-8503-D9BF9C566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5888C-641F-D547-9496-6801C6CF9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8538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AEDBB27-8D94-AE42-AA6A-279149F75F7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689EA13-8A97-A34C-BA2D-9C91280712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B498DC-02B6-3544-AD6E-6B9AC5909B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567FD-65B2-8E42-A955-56D9737B11EC}" type="datetimeFigureOut">
              <a:rPr lang="en-US" smtClean="0"/>
              <a:t>1/27/21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0FB544-527B-8549-A9DF-E6ACCA4A91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5F5DCE-64E5-9043-98E5-2FA6798EA5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5888C-641F-D547-9496-6801C6CF9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824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609598" y="438152"/>
            <a:ext cx="10960100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609598" y="478895"/>
            <a:ext cx="10960100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765549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CF9CBD-3090-A34F-B6F6-E1EFA0384F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7EE5CC-035D-8A4B-B9A7-80893469E2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0D7EF2-ACC7-6A4F-B8E6-BB2E1669AE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567FD-65B2-8E42-A955-56D9737B11EC}" type="datetimeFigureOut">
              <a:rPr lang="en-US" smtClean="0"/>
              <a:t>1/27/21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D249F8-B2D4-5842-835C-AB0090D8F0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E96D0A-FACA-CA48-8CB5-7F39B55255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5888C-641F-D547-9496-6801C6CF9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2275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EBE4E8-0997-BB45-9059-66A98432C5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3D285B-4551-C54E-9250-438D1508B3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BF00C6-DF47-1B44-9F0D-882087EA07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567FD-65B2-8E42-A955-56D9737B11EC}" type="datetimeFigureOut">
              <a:rPr lang="en-US" smtClean="0"/>
              <a:t>1/27/21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CB7969-D8AE-8148-8A02-DB931F4D38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89B6C0-4919-C545-B1D5-1A240B76CC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5888C-641F-D547-9496-6801C6CF9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2632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B23C59-7AF5-8B4F-8399-A4CDC2C08F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04BC9A-7600-6946-A22D-7A4EFABC0E7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48E184B-D03C-DB4E-8331-CD81BE263C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10E2E3-1931-7B40-A274-FCE71917B1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567FD-65B2-8E42-A955-56D9737B11EC}" type="datetimeFigureOut">
              <a:rPr lang="en-US" smtClean="0"/>
              <a:t>1/27/21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FB6E807-D1D4-FB42-9F8A-34E23E07B1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CF2279-EDA3-A34B-8657-02B6B5017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5888C-641F-D547-9496-6801C6CF9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2634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530715-D132-7A46-AA1F-1685F26714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660F94-F39F-3F40-9FDA-F0AF367C79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9627C6D-1DA1-934B-94D2-57FD0634C4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E3D5FEE-D49B-6144-A3D5-6FFEF709514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465A3EA-6E37-8E42-AF90-4A50D3C6BDE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AF2B7DF-E265-1946-96AB-DC204347E2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567FD-65B2-8E42-A955-56D9737B11EC}" type="datetimeFigureOut">
              <a:rPr lang="en-US" smtClean="0"/>
              <a:t>1/27/21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F818E41-7708-CC46-8A11-6221778100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B7F46FE-6EF9-0A4A-97CD-365B1425BE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5888C-641F-D547-9496-6801C6CF9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8695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EF9775-E1CE-3B4E-93FC-48D9C579F2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251A916-70C7-3440-B68A-C60CA52172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567FD-65B2-8E42-A955-56D9737B11EC}" type="datetimeFigureOut">
              <a:rPr lang="en-US" smtClean="0"/>
              <a:t>1/27/21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CCC8D0-A260-D64D-8C28-15F975A31E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C42305-9E80-4441-BF08-8CF58FB362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5888C-641F-D547-9496-6801C6CF9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2193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D058C4E-4C03-024E-A08D-69ACFA0465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567FD-65B2-8E42-A955-56D9737B11EC}" type="datetimeFigureOut">
              <a:rPr lang="en-US" smtClean="0"/>
              <a:t>1/27/21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3BB1BD7-3F26-D347-B747-85477A1DB4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2511C4-D621-BA49-AB5F-635B1DC8D6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5888C-641F-D547-9496-6801C6CF9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5427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375556-3FF2-C04B-A2C9-C101E45C85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AF7B73-508B-5340-A365-6C423C56B8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A1746D-0897-7743-A7EB-84C6E341D5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342F573-095B-FC49-9E3C-8C347062E0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567FD-65B2-8E42-A955-56D9737B11EC}" type="datetimeFigureOut">
              <a:rPr lang="en-US" smtClean="0"/>
              <a:t>1/27/21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4AAFD9C-BBA8-394C-A561-5CC572C9C7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4AB549A-D990-8E43-8113-8F7E5DB889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5888C-641F-D547-9496-6801C6CF9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0163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04C9C7-7807-5249-BF42-2EFDB088FB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B3E6464-6EDC-FE44-BF54-F1074F95801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50D0D75-8ED6-644A-BE7F-B40E02698A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3A7A29-AB93-944C-A04E-70F0560531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567FD-65B2-8E42-A955-56D9737B11EC}" type="datetimeFigureOut">
              <a:rPr lang="en-US" smtClean="0"/>
              <a:t>1/27/21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617CE8-FFF0-5642-8251-B020C51508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0134DF-6058-944B-9F0C-AC8A348442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5888C-641F-D547-9496-6801C6CF9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5004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4044B4A-FF25-B841-BAFA-3C5FCE8DA4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D7EA6B-A022-AA44-B3D8-4C487D8D77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9A1B3A-EED8-714E-AC0B-77258B0C027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6567FD-65B2-8E42-A955-56D9737B11EC}" type="datetimeFigureOut">
              <a:rPr lang="en-US" smtClean="0"/>
              <a:t>1/27/21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7C17E4-E6B8-E848-8175-BF4A849196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DCB2AF-07DF-E54B-8E6C-6D74B71551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95888C-641F-D547-9496-6801C6CF9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03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16.png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6" Type="http://schemas.microsoft.com/office/2011/relationships/inkAction" Target="../ink/inkAction7.xml"/><Relationship Id="rId5" Type="http://schemas.openxmlformats.org/officeDocument/2006/relationships/image" Target="../media/image15.png"/><Relationship Id="rId4" Type="http://schemas.openxmlformats.org/officeDocument/2006/relationships/notesSlide" Target="../notesSlides/notesSlide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5.jpe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2.png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2.png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9.png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microsoft.com/office/2011/relationships/inkAction" Target="../ink/inkAction1.xml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2.png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10.png"/><Relationship Id="rId5" Type="http://schemas.microsoft.com/office/2011/relationships/inkAction" Target="../ink/inkAction2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2.png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11.png"/><Relationship Id="rId5" Type="http://schemas.microsoft.com/office/2011/relationships/inkAction" Target="../ink/inkAction3.xm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2.png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image" Target="../media/image12.png"/><Relationship Id="rId5" Type="http://schemas.microsoft.com/office/2011/relationships/inkAction" Target="../ink/inkAction4.xml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2.png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6" Type="http://schemas.openxmlformats.org/officeDocument/2006/relationships/image" Target="../media/image13.png"/><Relationship Id="rId5" Type="http://schemas.microsoft.com/office/2011/relationships/inkAction" Target="../ink/inkAction5.xml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2.png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6" Type="http://schemas.openxmlformats.org/officeDocument/2006/relationships/image" Target="../media/image14.png"/><Relationship Id="rId5" Type="http://schemas.microsoft.com/office/2011/relationships/inkAction" Target="../ink/inkAction6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/>
          <a:srcRect r="47005"/>
          <a:stretch/>
        </p:blipFill>
        <p:spPr>
          <a:xfrm>
            <a:off x="2127709" y="2051799"/>
            <a:ext cx="7422691" cy="3719276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18C0A777-69A9-874F-A0CC-22DB8EE2EA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Let’s practice counting to 10!</a:t>
            </a:r>
          </a:p>
        </p:txBody>
      </p:sp>
      <p:pic>
        <p:nvPicPr>
          <p:cNvPr id="7" name="Audio 6">
            <a:hlinkClick r:id="" action="ppaction://media"/>
            <a:extLst>
              <a:ext uri="{FF2B5EF4-FFF2-40B4-BE49-F238E27FC236}">
                <a16:creationId xmlns:a16="http://schemas.microsoft.com/office/drawing/2014/main" id="{9BDD2469-481F-C541-B32A-9BFF9C8ECEA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6937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9729"/>
    </mc:Choice>
    <mc:Fallback>
      <p:transition spd="slow" advTm="3972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  <p:extLst>
    <p:ext uri="{3A86A75C-4F4B-4683-9AE1-C65F6400EC91}">
      <p14:laserTraceLst xmlns:p14="http://schemas.microsoft.com/office/powerpoint/2010/main">
        <p14:tracePtLst>
          <p14:tracePt t="6007" x="2117725" y="6797675"/>
          <p14:tracePt t="6013" x="2176463" y="6618288"/>
          <p14:tracePt t="6017" x="2206625" y="6542088"/>
          <p14:tracePt t="6026" x="2266950" y="6392863"/>
          <p14:tracePt t="6034" x="2297113" y="6272213"/>
          <p14:tracePt t="6042" x="2341563" y="6183313"/>
          <p14:tracePt t="6050" x="2357438" y="6137275"/>
          <p14:tracePt t="6058" x="2371725" y="6092825"/>
          <p14:tracePt t="6066" x="2387600" y="6048375"/>
          <p14:tracePt t="6074" x="2401888" y="6002338"/>
          <p14:tracePt t="6082" x="2401888" y="5988050"/>
          <p14:tracePt t="6090" x="2401888" y="5972175"/>
          <p14:tracePt t="6099" x="2401888" y="5957888"/>
          <p14:tracePt t="6156" x="2401888" y="5942013"/>
          <p14:tracePt t="6163" x="2417763" y="5942013"/>
          <p14:tracePt t="6172" x="2432050" y="5927725"/>
          <p14:tracePt t="6179" x="2462213" y="5911850"/>
          <p14:tracePt t="6188" x="2478088" y="5883275"/>
          <p14:tracePt t="6195" x="2508250" y="5853113"/>
          <p14:tracePt t="6204" x="2582863" y="5776913"/>
          <p14:tracePt t="6212" x="2613025" y="5732463"/>
          <p14:tracePt t="6220" x="2657475" y="5657850"/>
          <p14:tracePt t="6227" x="2717800" y="5581650"/>
          <p14:tracePt t="6236" x="2762250" y="5492750"/>
          <p14:tracePt t="6243" x="2778125" y="5476875"/>
          <p14:tracePt t="6252" x="2808288" y="5418138"/>
          <p14:tracePt t="6259" x="2838450" y="5372100"/>
          <p14:tracePt t="6268" x="2852738" y="5357813"/>
          <p14:tracePt t="6276" x="2852738" y="5341938"/>
          <p14:tracePt t="6284" x="2868613" y="5327650"/>
          <p14:tracePt t="6292" x="2868613" y="5311775"/>
          <p14:tracePt t="6326" x="2868613" y="5297488"/>
          <p14:tracePt t="6374" x="2868613" y="5281613"/>
          <p14:tracePt t="6390" x="2868613" y="5267325"/>
          <p14:tracePt t="6399" x="2868613" y="5253038"/>
          <p14:tracePt t="6406" x="2868613" y="5237163"/>
          <p14:tracePt t="6413" x="2868613" y="5222875"/>
          <p14:tracePt t="6422" x="2868613" y="5207000"/>
          <p14:tracePt t="6429" x="2868613" y="5192713"/>
          <p14:tracePt t="6438" x="2868613" y="5176838"/>
          <p14:tracePt t="6454" x="2868613" y="5162550"/>
          <p14:tracePt t="6470" x="2852738" y="5146675"/>
          <p14:tracePt t="6503" x="2838450" y="5146675"/>
          <p14:tracePt t="6519" x="2822575" y="5146675"/>
          <p14:tracePt t="6526" x="2808288" y="5146675"/>
          <p14:tracePt t="6535" x="2792413" y="5146675"/>
          <p14:tracePt t="6542" x="2778125" y="5146675"/>
          <p14:tracePt t="6551" x="2762250" y="5162550"/>
          <p14:tracePt t="6559" x="2732088" y="5162550"/>
          <p14:tracePt t="6567" x="2717800" y="5176838"/>
          <p14:tracePt t="6575" x="2687638" y="5176838"/>
          <p14:tracePt t="6583" x="2673350" y="5176838"/>
          <p14:tracePt t="6591" x="2643188" y="5192713"/>
          <p14:tracePt t="6599" x="2627313" y="5192713"/>
          <p14:tracePt t="6607" x="2613025" y="5192713"/>
          <p14:tracePt t="6615" x="2582863" y="5192713"/>
          <p14:tracePt t="6623" x="2566988" y="5207000"/>
          <p14:tracePt t="6632" x="2552700" y="5207000"/>
          <p14:tracePt t="6639" x="2536825" y="5207000"/>
          <p14:tracePt t="6649" x="2522538" y="5207000"/>
          <p14:tracePt t="6655" x="2508250" y="5207000"/>
          <p14:tracePt t="6666" x="2492375" y="5222875"/>
          <p14:tracePt t="6672" x="2478088" y="5222875"/>
          <p14:tracePt t="6680" x="2462213" y="5237163"/>
          <p14:tracePt t="6688" x="2447925" y="5237163"/>
          <p14:tracePt t="6696" x="2432050" y="5253038"/>
          <p14:tracePt t="6704" x="2417763" y="5267325"/>
          <p14:tracePt t="6712" x="2401888" y="5267325"/>
          <p14:tracePt t="6720" x="2387600" y="5281613"/>
          <p14:tracePt t="6728" x="2371725" y="5297488"/>
          <p14:tracePt t="6737" x="2357438" y="5311775"/>
          <p14:tracePt t="6752" x="2341563" y="5327650"/>
          <p14:tracePt t="6760" x="2327275" y="5341938"/>
          <p14:tracePt t="6769" x="2327275" y="5357813"/>
          <p14:tracePt t="6776" x="2312988" y="5372100"/>
          <p14:tracePt t="6785" x="2312988" y="5387975"/>
          <p14:tracePt t="6792" x="2312988" y="5418138"/>
          <p14:tracePt t="6801" x="2312988" y="5432425"/>
          <p14:tracePt t="6809" x="2312988" y="5462588"/>
          <p14:tracePt t="6817" x="2312988" y="5476875"/>
          <p14:tracePt t="6825" x="2312988" y="5507038"/>
          <p14:tracePt t="6833" x="2312988" y="5537200"/>
          <p14:tracePt t="6841" x="2312988" y="5567363"/>
          <p14:tracePt t="6849" x="2312988" y="5597525"/>
          <p14:tracePt t="6857" x="2327275" y="5611813"/>
          <p14:tracePt t="6865" x="2357438" y="5641975"/>
          <p14:tracePt t="6873" x="2371725" y="5672138"/>
          <p14:tracePt t="6882" x="2387600" y="5688013"/>
          <p14:tracePt t="6889" x="2401888" y="5718175"/>
          <p14:tracePt t="6898" x="2417763" y="5732463"/>
          <p14:tracePt t="6906" x="2432050" y="5746750"/>
          <p14:tracePt t="6915" x="2447925" y="5762625"/>
          <p14:tracePt t="6922" x="2478088" y="5776913"/>
          <p14:tracePt t="6930" x="2492375" y="5776913"/>
          <p14:tracePt t="6938" x="2508250" y="5792788"/>
          <p14:tracePt t="6946" x="2522538" y="5792788"/>
          <p14:tracePt t="6954" x="2552700" y="5792788"/>
          <p14:tracePt t="6962" x="2566988" y="5807075"/>
          <p14:tracePt t="6971" x="2582863" y="5807075"/>
          <p14:tracePt t="6978" x="2597150" y="5807075"/>
          <p14:tracePt t="6986" x="2613025" y="5822950"/>
          <p14:tracePt t="6994" x="2643188" y="5822950"/>
          <p14:tracePt t="7003" x="2657475" y="5822950"/>
          <p14:tracePt t="7011" x="2673350" y="5822950"/>
          <p14:tracePt t="7019" x="2687638" y="5822950"/>
          <p14:tracePt t="7027" x="2701925" y="5822950"/>
          <p14:tracePt t="7052" x="2717800" y="5822950"/>
          <p14:tracePt t="7076" x="2732088" y="5822950"/>
          <p14:tracePt t="7335" x="2717800" y="5822950"/>
          <p14:tracePt t="7488" x="2732088" y="5822950"/>
          <p14:tracePt t="7495" x="2747963" y="5822950"/>
          <p14:tracePt t="7512" x="2762250" y="5822950"/>
          <p14:tracePt t="7520" x="2778125" y="5822950"/>
          <p14:tracePt t="7527" x="2792413" y="5822950"/>
          <p14:tracePt t="7536" x="2822575" y="5822950"/>
          <p14:tracePt t="7543" x="2838450" y="5822950"/>
          <p14:tracePt t="7551" x="2852738" y="5822950"/>
          <p14:tracePt t="7559" x="2882900" y="5822950"/>
          <p14:tracePt t="7568" x="2913063" y="5822950"/>
          <p14:tracePt t="7575" x="2943225" y="5822950"/>
          <p14:tracePt t="7584" x="2957513" y="5822950"/>
          <p14:tracePt t="7592" x="2987675" y="5822950"/>
          <p14:tracePt t="7600" x="3017838" y="5822950"/>
          <p14:tracePt t="7608" x="3033713" y="5822950"/>
          <p14:tracePt t="7616" x="3048000" y="5822950"/>
          <p14:tracePt t="7624" x="3062288" y="5822950"/>
          <p14:tracePt t="7632" x="3078163" y="5822950"/>
          <p14:tracePt t="7640" x="3078163" y="5837238"/>
          <p14:tracePt t="7649" x="3092450" y="5837238"/>
          <p14:tracePt t="7656" x="3108325" y="5837238"/>
          <p14:tracePt t="7665" x="3108325" y="5853113"/>
          <p14:tracePt t="7672" x="3122613" y="5853113"/>
          <p14:tracePt t="7689" x="3138488" y="5853113"/>
          <p14:tracePt t="7704" x="3152775" y="5853113"/>
          <p14:tracePt t="7721" x="3168650" y="5853113"/>
          <p14:tracePt t="7738" x="3182938" y="5867400"/>
          <p14:tracePt t="7753" x="3198813" y="5867400"/>
          <p14:tracePt t="7769" x="3213100" y="5867400"/>
          <p14:tracePt t="7778" x="3227388" y="5867400"/>
          <p14:tracePt t="7786" x="3243263" y="5883275"/>
          <p14:tracePt t="7794" x="3257550" y="5883275"/>
          <p14:tracePt t="7801" x="3273425" y="5883275"/>
          <p14:tracePt t="7818" x="3287713" y="5883275"/>
          <p14:tracePt t="7826" x="3303588" y="5883275"/>
          <p14:tracePt t="7843" x="3317875" y="5883275"/>
          <p14:tracePt t="7875" x="3333750" y="5897563"/>
          <p14:tracePt t="8473" x="3348038" y="5883275"/>
          <p14:tracePt t="8482" x="3363913" y="5883275"/>
          <p14:tracePt t="8488" x="3378200" y="5867400"/>
          <p14:tracePt t="8496" x="3394075" y="5867400"/>
          <p14:tracePt t="8504" x="3422650" y="5853113"/>
          <p14:tracePt t="8512" x="3438525" y="5853113"/>
          <p14:tracePt t="8520" x="3452813" y="5837238"/>
          <p14:tracePt t="8528" x="3482975" y="5837238"/>
          <p14:tracePt t="8536" x="3498850" y="5837238"/>
          <p14:tracePt t="8544" x="3513138" y="5837238"/>
          <p14:tracePt t="8552" x="3529013" y="5822950"/>
          <p14:tracePt t="8560" x="3543300" y="5822950"/>
          <p14:tracePt t="8568" x="3559175" y="5822950"/>
          <p14:tracePt t="8577" x="3573463" y="5822950"/>
          <p14:tracePt t="8585" x="3587750" y="5822950"/>
          <p14:tracePt t="8593" x="3603625" y="5822950"/>
          <p14:tracePt t="8601" x="3617913" y="5822950"/>
          <p14:tracePt t="8609" x="3633788" y="5822950"/>
          <p14:tracePt t="8617" x="3648075" y="5822950"/>
          <p14:tracePt t="8634" x="3663950" y="5822950"/>
          <p14:tracePt t="8641" x="3678238" y="5822950"/>
          <p14:tracePt t="8649" x="3694113" y="5822950"/>
          <p14:tracePt t="8666" x="3708400" y="5822950"/>
          <p14:tracePt t="8673" x="3724275" y="5822950"/>
          <p14:tracePt t="8682" x="3738563" y="5837238"/>
          <p14:tracePt t="8700" x="3754438" y="5837238"/>
          <p14:tracePt t="8706" x="3768725" y="5837238"/>
          <p14:tracePt t="8715" x="3768725" y="5853113"/>
          <p14:tracePt t="8722" x="3783013" y="5853113"/>
          <p14:tracePt t="8739" x="3798888" y="5853113"/>
          <p14:tracePt t="8754" x="3813175" y="5853113"/>
          <p14:tracePt t="8770" x="3829050" y="5867400"/>
          <p14:tracePt t="8795" x="3843338" y="5867400"/>
          <p14:tracePt t="8819" x="3859213" y="5867400"/>
          <p14:tracePt t="8835" x="3873500" y="5867400"/>
          <p14:tracePt t="8851" x="3873500" y="5883275"/>
          <p14:tracePt t="8859" x="3889375" y="5883275"/>
          <p14:tracePt t="9942" x="3903663" y="5883275"/>
          <p14:tracePt t="9949" x="3933825" y="5883275"/>
          <p14:tracePt t="9957" x="3963988" y="5883275"/>
          <p14:tracePt t="9965" x="3978275" y="5867400"/>
          <p14:tracePt t="9973" x="4008438" y="5867400"/>
          <p14:tracePt t="9981" x="4054475" y="5853113"/>
          <p14:tracePt t="9989" x="4084638" y="5853113"/>
          <p14:tracePt t="9997" x="4143375" y="5853113"/>
          <p14:tracePt t="10005" x="4189413" y="5837238"/>
          <p14:tracePt t="10013" x="4233863" y="5837238"/>
          <p14:tracePt t="10022" x="4279900" y="5837238"/>
          <p14:tracePt t="10029" x="4324350" y="5837238"/>
          <p14:tracePt t="10037" x="4368800" y="5837238"/>
          <p14:tracePt t="10045" x="4384675" y="5837238"/>
          <p14:tracePt t="10054" x="4414838" y="5837238"/>
          <p14:tracePt t="10061" x="4445000" y="5837238"/>
          <p14:tracePt t="10070" x="4459288" y="5853113"/>
          <p14:tracePt t="10078" x="4475163" y="5853113"/>
          <p14:tracePt t="10087" x="4489450" y="5853113"/>
          <p14:tracePt t="10093" x="4503738" y="5867400"/>
          <p14:tracePt t="10102" x="4519613" y="5867400"/>
          <p14:tracePt t="10120" x="4533900" y="5883275"/>
          <p14:tracePt t="10126" x="4549775" y="5883275"/>
          <p14:tracePt t="10143" x="4564063" y="5897563"/>
          <p14:tracePt t="10151" x="4579938" y="5897563"/>
          <p14:tracePt t="10159" x="4594225" y="5911850"/>
          <p14:tracePt t="10167" x="4624388" y="5927725"/>
          <p14:tracePt t="10174" x="4640263" y="5942013"/>
          <p14:tracePt t="10183" x="4654550" y="5957888"/>
          <p14:tracePt t="10191" x="4668838" y="5972175"/>
          <p14:tracePt t="10199" x="4684713" y="5988050"/>
          <p14:tracePt t="10207" x="4699000" y="6002338"/>
          <p14:tracePt t="10223" x="4714875" y="6018213"/>
          <p14:tracePt t="10765" x="4714875" y="6002338"/>
          <p14:tracePt t="10773" x="4714875" y="5972175"/>
          <p14:tracePt t="10780" x="4714875" y="5942013"/>
          <p14:tracePt t="10788" x="4729163" y="5897563"/>
          <p14:tracePt t="10796" x="4745038" y="5867400"/>
          <p14:tracePt t="10804" x="4759325" y="5837238"/>
          <p14:tracePt t="10812" x="4775200" y="5807075"/>
          <p14:tracePt t="10820" x="4789488" y="5792788"/>
          <p14:tracePt t="10828" x="4789488" y="5776913"/>
          <p14:tracePt t="10837" x="4805363" y="5746750"/>
          <p14:tracePt t="10844" x="4819650" y="5732463"/>
          <p14:tracePt t="10853" x="4835525" y="5718175"/>
          <p14:tracePt t="10860" x="4835525" y="5702300"/>
          <p14:tracePt t="10869" x="4849813" y="5688013"/>
          <p14:tracePt t="10876" x="4864100" y="5672138"/>
          <p14:tracePt t="10885" x="4879975" y="5672138"/>
          <p14:tracePt t="10892" x="4894263" y="5657850"/>
          <p14:tracePt t="10901" x="4910138" y="5641975"/>
          <p14:tracePt t="10909" x="4924425" y="5641975"/>
          <p14:tracePt t="10918" x="4940300" y="5627688"/>
          <p14:tracePt t="10925" x="4954588" y="5627688"/>
          <p14:tracePt t="10941" x="4970463" y="5627688"/>
          <p14:tracePt t="10950" x="4984750" y="5627688"/>
          <p14:tracePt t="10958" x="5014913" y="5611813"/>
          <p14:tracePt t="10975" x="5045075" y="5611813"/>
          <p14:tracePt t="10982" x="5059363" y="5611813"/>
          <p14:tracePt t="10990" x="5075238" y="5611813"/>
          <p14:tracePt t="11006" x="5089525" y="5611813"/>
          <p14:tracePt t="11014" x="5105400" y="5611813"/>
          <p14:tracePt t="11021" x="5119688" y="5611813"/>
          <p14:tracePt t="11030" x="5135563" y="5611813"/>
          <p14:tracePt t="11038" x="5149850" y="5627688"/>
          <p14:tracePt t="11046" x="5165725" y="5627688"/>
          <p14:tracePt t="11054" x="5180013" y="5641975"/>
          <p14:tracePt t="11063" x="5195888" y="5657850"/>
          <p14:tracePt t="11071" x="5195888" y="5672138"/>
          <p14:tracePt t="11079" x="5210175" y="5672138"/>
          <p14:tracePt t="11087" x="5210175" y="5688013"/>
          <p14:tracePt t="11095" x="5224463" y="5702300"/>
          <p14:tracePt t="11102" x="5224463" y="5718175"/>
          <p14:tracePt t="11111" x="5240338" y="5732463"/>
          <p14:tracePt t="11119" x="5240338" y="5746750"/>
          <p14:tracePt t="11127" x="5254625" y="5762625"/>
          <p14:tracePt t="11143" x="5254625" y="5776913"/>
          <p14:tracePt t="11159" x="5270500" y="5792788"/>
          <p14:tracePt t="11193" x="5270500" y="5807075"/>
          <p14:tracePt t="11249" x="5284788" y="5822950"/>
          <p14:tracePt t="11887" x="5314950" y="5807075"/>
          <p14:tracePt t="11894" x="5330825" y="5792788"/>
          <p14:tracePt t="11903" x="5360988" y="5762625"/>
          <p14:tracePt t="11910" x="5375275" y="5746750"/>
          <p14:tracePt t="11919" x="5405438" y="5732463"/>
          <p14:tracePt t="11926" x="5419725" y="5718175"/>
          <p14:tracePt t="11935" x="5449888" y="5702300"/>
          <p14:tracePt t="11942" x="5465763" y="5688013"/>
          <p14:tracePt t="11950" x="5480050" y="5672138"/>
          <p14:tracePt t="11959" x="5495925" y="5672138"/>
          <p14:tracePt t="11966" x="5526088" y="5657850"/>
          <p14:tracePt t="11975" x="5526088" y="5641975"/>
          <p14:tracePt t="11982" x="5540375" y="5641975"/>
          <p14:tracePt t="11991" x="5556250" y="5641975"/>
          <p14:tracePt t="11998" x="5570538" y="5627688"/>
          <p14:tracePt t="12007" x="5584825" y="5627688"/>
          <p14:tracePt t="12015" x="5614988" y="5627688"/>
          <p14:tracePt t="12023" x="5630863" y="5627688"/>
          <p14:tracePt t="12031" x="5630863" y="5611813"/>
          <p14:tracePt t="12039" x="5645150" y="5611813"/>
          <p14:tracePt t="12047" x="5675313" y="5611813"/>
          <p14:tracePt t="12055" x="5691188" y="5611813"/>
          <p14:tracePt t="12063" x="5705475" y="5611813"/>
          <p14:tracePt t="12071" x="5721350" y="5611813"/>
          <p14:tracePt t="12079" x="5735638" y="5611813"/>
          <p14:tracePt t="12088" x="5749925" y="5611813"/>
          <p14:tracePt t="12095" x="5765800" y="5611813"/>
          <p14:tracePt t="12104" x="5780088" y="5611813"/>
          <p14:tracePt t="12120" x="5795963" y="5611813"/>
          <p14:tracePt t="12128" x="5810250" y="5611813"/>
          <p14:tracePt t="12136" x="5826125" y="5611813"/>
          <p14:tracePt t="12144" x="5826125" y="5627688"/>
          <p14:tracePt t="12152" x="5840413" y="5627688"/>
          <p14:tracePt t="12160" x="5856288" y="5627688"/>
          <p14:tracePt t="12177" x="5870575" y="5641975"/>
          <p14:tracePt t="12193" x="5886450" y="5641975"/>
          <p14:tracePt t="12204" x="5886450" y="5657850"/>
          <p14:tracePt t="12209" x="5900738" y="5657850"/>
          <p14:tracePt t="12225" x="5916613" y="5672138"/>
          <p14:tracePt t="12241" x="5930900" y="5688013"/>
          <p14:tracePt t="12257" x="5945188" y="5702300"/>
          <p14:tracePt t="12273" x="5961063" y="5718175"/>
          <p14:tracePt t="12289" x="5961063" y="5732463"/>
          <p14:tracePt t="12305" x="5975350" y="5732463"/>
          <p14:tracePt t="12314" x="5975350" y="5746750"/>
          <p14:tracePt t="12993" x="5991225" y="5746750"/>
          <p14:tracePt t="13000" x="6021388" y="5746750"/>
          <p14:tracePt t="13008" x="6021388" y="5732463"/>
          <p14:tracePt t="13016" x="6051550" y="5732463"/>
          <p14:tracePt t="13024" x="6065838" y="5718175"/>
          <p14:tracePt t="13032" x="6081713" y="5718175"/>
          <p14:tracePt t="13040" x="6110288" y="5702300"/>
          <p14:tracePt t="13048" x="6140450" y="5688013"/>
          <p14:tracePt t="13056" x="6170613" y="5672138"/>
          <p14:tracePt t="13064" x="6186488" y="5672138"/>
          <p14:tracePt t="13072" x="6200775" y="5672138"/>
          <p14:tracePt t="13080" x="6230938" y="5657850"/>
          <p14:tracePt t="13088" x="6246813" y="5657850"/>
          <p14:tracePt t="13097" x="6261100" y="5657850"/>
          <p14:tracePt t="13105" x="6291263" y="5657850"/>
          <p14:tracePt t="13113" x="6305550" y="5657850"/>
          <p14:tracePt t="13121" x="6321425" y="5657850"/>
          <p14:tracePt t="13128" x="6335713" y="5657850"/>
          <p14:tracePt t="13137" x="6351588" y="5657850"/>
          <p14:tracePt t="13144" x="6381750" y="5657850"/>
          <p14:tracePt t="13153" x="6396038" y="5657850"/>
          <p14:tracePt t="13160" x="6411913" y="5657850"/>
          <p14:tracePt t="13170" x="6426200" y="5657850"/>
          <p14:tracePt t="13177" x="6442075" y="5657850"/>
          <p14:tracePt t="13185" x="6456363" y="5657850"/>
          <p14:tracePt t="13193" x="6486525" y="5657850"/>
          <p14:tracePt t="13203" x="6500813" y="5657850"/>
          <p14:tracePt t="13209" x="6516688" y="5657850"/>
          <p14:tracePt t="13219" x="6530975" y="5657850"/>
          <p14:tracePt t="13226" x="6546850" y="5657850"/>
          <p14:tracePt t="13236" x="6561138" y="5657850"/>
          <p14:tracePt t="13241" x="6577013" y="5657850"/>
          <p14:tracePt t="13251" x="6591300" y="5672138"/>
          <p14:tracePt t="13257" x="6607175" y="5672138"/>
          <p14:tracePt t="13274" x="6621463" y="5672138"/>
          <p14:tracePt t="13285" x="6621463" y="5688013"/>
          <p14:tracePt t="13290" x="6635750" y="5688013"/>
          <p14:tracePt t="13306" x="6635750" y="5702300"/>
          <p14:tracePt t="13318" x="6651625" y="5702300"/>
          <p14:tracePt t="13347" x="6665913" y="5702300"/>
          <p14:tracePt t="14050" x="6696075" y="5702300"/>
          <p14:tracePt t="14057" x="6726238" y="5688013"/>
          <p14:tracePt t="14065" x="6756400" y="5657850"/>
          <p14:tracePt t="14073" x="6772275" y="5657850"/>
          <p14:tracePt t="14081" x="6816725" y="5627688"/>
          <p14:tracePt t="14089" x="6846888" y="5611813"/>
          <p14:tracePt t="14097" x="6877050" y="5597525"/>
          <p14:tracePt t="14105" x="6907213" y="5567363"/>
          <p14:tracePt t="14113" x="6937375" y="5553075"/>
          <p14:tracePt t="14122" x="6967538" y="5537200"/>
          <p14:tracePt t="14129" x="6996113" y="5522913"/>
          <p14:tracePt t="14139" x="7011988" y="5522913"/>
          <p14:tracePt t="14146" x="7026275" y="5507038"/>
          <p14:tracePt t="14155" x="7056438" y="5492750"/>
          <p14:tracePt t="14162" x="7072313" y="5492750"/>
          <p14:tracePt t="14178" x="7086600" y="5476875"/>
          <p14:tracePt t="14187" x="7102475" y="5476875"/>
          <p14:tracePt t="14194" x="7116763" y="5476875"/>
          <p14:tracePt t="14205" x="7132638" y="5476875"/>
          <p14:tracePt t="14210" x="7146925" y="5476875"/>
          <p14:tracePt t="14221" x="7162800" y="5476875"/>
          <p14:tracePt t="14226" x="7177088" y="5476875"/>
          <p14:tracePt t="14242" x="7191375" y="5476875"/>
          <p14:tracePt t="14254" x="7207250" y="5476875"/>
          <p14:tracePt t="14258" x="7221538" y="5476875"/>
          <p14:tracePt t="14271" x="7237413" y="5492750"/>
          <p14:tracePt t="14274" x="7251700" y="5492750"/>
          <p14:tracePt t="14291" x="7267575" y="5507038"/>
          <p14:tracePt t="14305" x="7281863" y="5522913"/>
          <p14:tracePt t="14310" x="7297738" y="5522913"/>
          <p14:tracePt t="14321" x="7297738" y="5537200"/>
          <p14:tracePt t="14323" x="7312025" y="5537200"/>
          <p14:tracePt t="14338" x="7312025" y="5553075"/>
          <p14:tracePt t="14341" x="7327900" y="5553075"/>
          <p14:tracePt t="14356" x="7327900" y="5567363"/>
          <p14:tracePt t="14358" x="7327900" y="5581650"/>
          <p14:tracePt t="14364" x="7327900" y="5597525"/>
          <p14:tracePt t="14372" x="7342188" y="5611813"/>
          <p14:tracePt t="14380" x="7342188" y="5627688"/>
          <p14:tracePt t="14389" x="7342188" y="5641975"/>
          <p14:tracePt t="14396" x="7342188" y="5657850"/>
          <p14:tracePt t="14406" x="7342188" y="5672138"/>
          <p14:tracePt t="14412" x="7342188" y="5688013"/>
          <p14:tracePt t="14421" x="7342188" y="5718175"/>
          <p14:tracePt t="14437" x="7342188" y="5732463"/>
          <p14:tracePt t="14453" x="7342188" y="5746750"/>
          <p14:tracePt t="14477" x="7342188" y="5762625"/>
          <p14:tracePt t="14493" x="7342188" y="5776913"/>
          <p14:tracePt t="14517" x="7342188" y="5792788"/>
          <p14:tracePt t="15099" x="7342188" y="5762625"/>
          <p14:tracePt t="15107" x="7342188" y="5718175"/>
          <p14:tracePt t="15114" x="7372350" y="5672138"/>
          <p14:tracePt t="15123" x="7386638" y="5627688"/>
          <p14:tracePt t="15131" x="7402513" y="5597525"/>
          <p14:tracePt t="15139" x="7432675" y="5553075"/>
          <p14:tracePt t="15146" x="7477125" y="5476875"/>
          <p14:tracePt t="15155" x="7507288" y="5418138"/>
          <p14:tracePt t="15163" x="7551738" y="5357813"/>
          <p14:tracePt t="15172" x="7567613" y="5327650"/>
          <p14:tracePt t="15179" x="7597775" y="5281613"/>
          <p14:tracePt t="15186" x="7627938" y="5253038"/>
          <p14:tracePt t="15195" x="7642225" y="5222875"/>
          <p14:tracePt t="15203" x="7672388" y="5207000"/>
          <p14:tracePt t="15211" x="7688263" y="5192713"/>
          <p14:tracePt t="15219" x="7702550" y="5192713"/>
          <p14:tracePt t="15227" x="7716838" y="5176838"/>
          <p14:tracePt t="15235" x="7732713" y="5176838"/>
          <p14:tracePt t="15244" x="7747000" y="5176838"/>
          <p14:tracePt t="15251" x="7777163" y="5176838"/>
          <p14:tracePt t="15260" x="7793038" y="5176838"/>
          <p14:tracePt t="15267" x="7807325" y="5176838"/>
          <p14:tracePt t="15276" x="7823200" y="5176838"/>
          <p14:tracePt t="15284" x="7853363" y="5176838"/>
          <p14:tracePt t="15292" x="7867650" y="5176838"/>
          <p14:tracePt t="15301" x="7883525" y="5176838"/>
          <p14:tracePt t="15308" x="7897813" y="5176838"/>
          <p14:tracePt t="15316" x="7912100" y="5176838"/>
          <p14:tracePt t="15324" x="7927975" y="5176838"/>
          <p14:tracePt t="15332" x="7942263" y="5192713"/>
          <p14:tracePt t="15340" x="7958138" y="5192713"/>
          <p14:tracePt t="15357" x="7972425" y="5207000"/>
          <p14:tracePt t="15365" x="7972425" y="5222875"/>
          <p14:tracePt t="15373" x="7988300" y="5237163"/>
          <p14:tracePt t="15381" x="7988300" y="5267325"/>
          <p14:tracePt t="15389" x="8002588" y="5281613"/>
          <p14:tracePt t="15397" x="8002588" y="5327650"/>
          <p14:tracePt t="15405" x="8002588" y="5341938"/>
          <p14:tracePt t="15413" x="8002588" y="5402263"/>
          <p14:tracePt t="15422" x="8002588" y="5418138"/>
          <p14:tracePt t="15429" x="8002588" y="5462588"/>
          <p14:tracePt t="15439" x="8002588" y="5522913"/>
          <p14:tracePt t="15445" x="8002588" y="5553075"/>
          <p14:tracePt t="15455" x="8002588" y="5597525"/>
          <p14:tracePt t="15461" x="8002588" y="5641975"/>
          <p14:tracePt t="15470" x="8002588" y="5672138"/>
          <p14:tracePt t="15478" x="8002588" y="5702300"/>
          <p14:tracePt t="15486" x="8002588" y="5746750"/>
          <p14:tracePt t="15494" x="8002588" y="5776913"/>
          <p14:tracePt t="15502" x="8002588" y="5807075"/>
          <p14:tracePt t="15510" x="8002588" y="5837238"/>
          <p14:tracePt t="15518" x="8002588" y="5867400"/>
          <p14:tracePt t="15526" x="8002588" y="5883275"/>
          <p14:tracePt t="15534" x="8002588" y="5897563"/>
          <p14:tracePt t="15542" x="8002588" y="5911850"/>
          <p14:tracePt t="15550" x="8002588" y="5927725"/>
          <p14:tracePt t="15575" x="8002588" y="5942013"/>
          <p14:tracePt t="15600" x="8002588" y="5957888"/>
          <p14:tracePt t="15624" x="7988300" y="5972175"/>
          <p14:tracePt t="16181" x="8002588" y="5972175"/>
          <p14:tracePt t="16190" x="8032750" y="5957888"/>
          <p14:tracePt t="16196" x="8077200" y="5927725"/>
          <p14:tracePt t="16205" x="8123238" y="5911850"/>
          <p14:tracePt t="16212" x="8167688" y="5883275"/>
          <p14:tracePt t="16220" x="8213725" y="5867400"/>
          <p14:tracePt t="16228" x="8243888" y="5853113"/>
          <p14:tracePt t="16236" x="8272463" y="5837238"/>
          <p14:tracePt t="16244" x="8318500" y="5822950"/>
          <p14:tracePt t="16252" x="8362950" y="5807075"/>
          <p14:tracePt t="16260" x="8378825" y="5776913"/>
          <p14:tracePt t="16268" x="8423275" y="5776913"/>
          <p14:tracePt t="16276" x="8437563" y="5762625"/>
          <p14:tracePt t="16284" x="8467725" y="5762625"/>
          <p14:tracePt t="16292" x="8483600" y="5746750"/>
          <p14:tracePt t="16300" x="8497888" y="5746750"/>
          <p14:tracePt t="16308" x="8513763" y="5746750"/>
          <p14:tracePt t="16317" x="8513763" y="5732463"/>
          <p14:tracePt t="16325" x="8528050" y="5732463"/>
          <p14:tracePt t="16341" x="8543925" y="5732463"/>
          <p14:tracePt t="16358" x="8558213" y="5732463"/>
          <p14:tracePt t="16382" x="8574088" y="5732463"/>
          <p14:tracePt t="16415" x="8588375" y="5732463"/>
          <p14:tracePt t="16431" x="8588375" y="5746750"/>
          <p14:tracePt t="16447" x="8604250" y="5746750"/>
          <p14:tracePt t="16463" x="8618538" y="5762625"/>
          <p14:tracePt t="16479" x="8632825" y="5762625"/>
          <p14:tracePt t="16489" x="8632825" y="5776913"/>
          <p14:tracePt t="16495" x="8648700" y="5776913"/>
          <p14:tracePt t="16511" x="8662988" y="5792788"/>
          <p14:tracePt t="16527" x="8678863" y="5807075"/>
          <p14:tracePt t="16544" x="8678863" y="5822950"/>
          <p14:tracePt t="16551" x="8693150" y="5822950"/>
          <p14:tracePt t="16568" x="8693150" y="5837238"/>
          <p14:tracePt t="16576" x="8709025" y="5853113"/>
          <p14:tracePt t="17288" x="8709025" y="5837238"/>
          <p14:tracePt t="17294" x="8709025" y="5807075"/>
          <p14:tracePt t="17302" x="8709025" y="5792788"/>
          <p14:tracePt t="17310" x="8709025" y="5762625"/>
          <p14:tracePt t="17318" x="8709025" y="5732463"/>
          <p14:tracePt t="17326" x="8723313" y="5688013"/>
          <p14:tracePt t="17334" x="8739188" y="5657850"/>
          <p14:tracePt t="17342" x="8769350" y="5611813"/>
          <p14:tracePt t="17350" x="8783638" y="5597525"/>
          <p14:tracePt t="17358" x="8797925" y="5567363"/>
          <p14:tracePt t="17366" x="8828088" y="5537200"/>
          <p14:tracePt t="17374" x="8843963" y="5522913"/>
          <p14:tracePt t="17382" x="8874125" y="5507038"/>
          <p14:tracePt t="17391" x="8888413" y="5476875"/>
          <p14:tracePt t="17398" x="8918575" y="5462588"/>
          <p14:tracePt t="17407" x="8948738" y="5446713"/>
          <p14:tracePt t="17415" x="8964613" y="5432425"/>
          <p14:tracePt t="17423" x="8993188" y="5418138"/>
          <p14:tracePt t="17431" x="9023350" y="5418138"/>
          <p14:tracePt t="17439" x="9039225" y="5402263"/>
          <p14:tracePt t="17447" x="9053513" y="5402263"/>
          <p14:tracePt t="17455" x="9083675" y="5402263"/>
          <p14:tracePt t="17463" x="9099550" y="5402263"/>
          <p14:tracePt t="17472" x="9113838" y="5402263"/>
          <p14:tracePt t="17479" x="9129713" y="5402263"/>
          <p14:tracePt t="17489" x="9144000" y="5402263"/>
          <p14:tracePt t="17506" x="9158288" y="5402263"/>
          <p14:tracePt t="17512" x="9174163" y="5418138"/>
          <p14:tracePt t="17520" x="9188450" y="5418138"/>
          <p14:tracePt t="17528" x="9204325" y="5432425"/>
          <p14:tracePt t="17536" x="9204325" y="5446713"/>
          <p14:tracePt t="17544" x="9218613" y="5462588"/>
          <p14:tracePt t="17552" x="9234488" y="5476875"/>
          <p14:tracePt t="17560" x="9248775" y="5507038"/>
          <p14:tracePt t="17568" x="9264650" y="5522913"/>
          <p14:tracePt t="17577" x="9264650" y="5537200"/>
          <p14:tracePt t="17584" x="9278938" y="5567363"/>
          <p14:tracePt t="17593" x="9278938" y="5581650"/>
          <p14:tracePt t="17600" x="9294813" y="5611813"/>
          <p14:tracePt t="17609" x="9294813" y="5627688"/>
          <p14:tracePt t="17616" x="9294813" y="5657850"/>
          <p14:tracePt t="17625" x="9309100" y="5688013"/>
          <p14:tracePt t="17632" x="9309100" y="5702300"/>
          <p14:tracePt t="17641" x="9309100" y="5732463"/>
          <p14:tracePt t="17649" x="9309100" y="5762625"/>
          <p14:tracePt t="17657" x="9309100" y="5776913"/>
          <p14:tracePt t="17665" x="9309100" y="5792788"/>
          <p14:tracePt t="17673" x="9309100" y="5807075"/>
          <p14:tracePt t="17681" x="9309100" y="5822950"/>
          <p14:tracePt t="17690" x="9309100" y="5837238"/>
          <p14:tracePt t="17706" x="9309100" y="5853113"/>
          <p14:tracePt t="17713" x="9323388" y="5853113"/>
          <p14:tracePt t="17730" x="9323388" y="5867400"/>
          <p14:tracePt t="25407" x="9309100" y="5853113"/>
          <p14:tracePt t="25415" x="9278938" y="5822950"/>
          <p14:tracePt t="25421" x="9264650" y="5807075"/>
          <p14:tracePt t="25430" x="9248775" y="5776913"/>
          <p14:tracePt t="25437" x="9218613" y="5746750"/>
          <p14:tracePt t="25448" x="9204325" y="5718175"/>
          <p14:tracePt t="25454" x="9174163" y="5672138"/>
          <p14:tracePt t="25462" x="9144000" y="5611813"/>
          <p14:tracePt t="25470" x="9144000" y="5567363"/>
          <p14:tracePt t="25478" x="9129713" y="5537200"/>
          <p14:tracePt t="25486" x="9113838" y="5507038"/>
          <p14:tracePt t="25494" x="9113838" y="5462588"/>
          <p14:tracePt t="25502" x="9099550" y="5432425"/>
          <p14:tracePt t="25510" x="9083675" y="5402263"/>
          <p14:tracePt t="25518" x="9083675" y="5387975"/>
          <p14:tracePt t="25526" x="9083675" y="5372100"/>
          <p14:tracePt t="25534" x="9083675" y="5357813"/>
          <p14:tracePt t="25673" x="9083675" y="5341938"/>
          <p14:tracePt t="25697" x="9083675" y="5327650"/>
          <p14:tracePt t="25714" x="9099550" y="5327650"/>
          <p14:tracePt t="25744" x="9113838" y="5357813"/>
          <p14:tracePt t="25753" x="9113838" y="5387975"/>
          <p14:tracePt t="25760" x="9129713" y="5432425"/>
          <p14:tracePt t="25769" x="9129713" y="5492750"/>
          <p14:tracePt t="25776" x="9129713" y="5537200"/>
          <p14:tracePt t="25785" x="9129713" y="5611813"/>
          <p14:tracePt t="25793" x="9129713" y="5672138"/>
          <p14:tracePt t="25801" x="9129713" y="5732463"/>
          <p14:tracePt t="25809" x="9129713" y="5807075"/>
          <p14:tracePt t="25817" x="9129713" y="5822950"/>
          <p14:tracePt t="25825" x="9129713" y="5883275"/>
          <p14:tracePt t="25833" x="9129713" y="5927725"/>
          <p14:tracePt t="25841" x="9129713" y="5957888"/>
          <p14:tracePt t="25849" x="9129713" y="5988050"/>
          <p14:tracePt t="25857" x="9129713" y="6002338"/>
          <p14:tracePt t="25883" x="9129713" y="6018213"/>
          <p14:tracePt t="25931" x="9144000" y="6018213"/>
          <p14:tracePt t="26359" x="9144000" y="5988050"/>
          <p14:tracePt t="26367" x="9129713" y="5942013"/>
          <p14:tracePt t="26374" x="9113838" y="5911850"/>
          <p14:tracePt t="26382" x="9099550" y="5867400"/>
          <p14:tracePt t="26390" x="9083675" y="5792788"/>
          <p14:tracePt t="26398" x="9053513" y="5718175"/>
          <p14:tracePt t="26406" x="9039225" y="5688013"/>
          <p14:tracePt t="26414" x="9023350" y="5641975"/>
          <p14:tracePt t="26422" x="9009063" y="5597525"/>
          <p14:tracePt t="26430" x="8993188" y="5567363"/>
          <p14:tracePt t="26438" x="8978900" y="5537200"/>
          <p14:tracePt t="26446" x="8978900" y="5522913"/>
          <p14:tracePt t="26454" x="8964613" y="5507038"/>
          <p14:tracePt t="26463" x="8948738" y="5507038"/>
          <p14:tracePt t="26480" x="8934450" y="5507038"/>
          <p14:tracePt t="26487" x="8918575" y="5507038"/>
          <p14:tracePt t="26496" x="8904288" y="5507038"/>
          <p14:tracePt t="26513" x="8888413" y="5507038"/>
          <p14:tracePt t="26519" x="8874125" y="5507038"/>
          <p14:tracePt t="26527" x="8858250" y="5522913"/>
          <p14:tracePt t="26535" x="8828088" y="5537200"/>
          <p14:tracePt t="26543" x="8813800" y="5553075"/>
          <p14:tracePt t="26551" x="8797925" y="5567363"/>
          <p14:tracePt t="26560" x="8769350" y="5581650"/>
          <p14:tracePt t="26568" x="8753475" y="5597525"/>
          <p14:tracePt t="26576" x="8739188" y="5611813"/>
          <p14:tracePt t="26584" x="8709025" y="5627688"/>
          <p14:tracePt t="26592" x="8693150" y="5641975"/>
          <p14:tracePt t="26600" x="8678863" y="5657850"/>
          <p14:tracePt t="26608" x="8662988" y="5672138"/>
          <p14:tracePt t="26625" x="8648700" y="5688013"/>
          <p14:tracePt t="26641" x="8632825" y="5688013"/>
          <p14:tracePt t="26649" x="8632825" y="5702300"/>
          <p14:tracePt t="26657" x="8618538" y="5718175"/>
          <p14:tracePt t="26673" x="8618538" y="5732463"/>
          <p14:tracePt t="26681" x="8604250" y="5746750"/>
          <p14:tracePt t="26689" x="8604250" y="5762625"/>
          <p14:tracePt t="26697" x="8588375" y="5792788"/>
          <p14:tracePt t="26705" x="8588375" y="5807075"/>
          <p14:tracePt t="26713" x="8588375" y="5822950"/>
          <p14:tracePt t="26721" x="8574088" y="5853113"/>
          <p14:tracePt t="26730" x="8574088" y="5867400"/>
          <p14:tracePt t="26737" x="8558213" y="5883275"/>
          <p14:tracePt t="26746" x="8558213" y="5897563"/>
          <p14:tracePt t="26753" x="8558213" y="5911850"/>
          <p14:tracePt t="26761" x="8558213" y="5927725"/>
          <p14:tracePt t="26769" x="8543925" y="5942013"/>
          <p14:tracePt t="26794" x="8543925" y="5957888"/>
          <p14:tracePt t="26810" x="8528050" y="5988050"/>
          <p14:tracePt t="26818" x="8513763" y="6032500"/>
          <p14:tracePt t="27537" x="8513763" y="6018213"/>
          <p14:tracePt t="27545" x="8513763" y="6002338"/>
          <p14:tracePt t="27553" x="8497888" y="5972175"/>
          <p14:tracePt t="27560" x="8483600" y="5957888"/>
          <p14:tracePt t="27568" x="8467725" y="5927725"/>
          <p14:tracePt t="27576" x="8453438" y="5911850"/>
          <p14:tracePt t="27585" x="8437563" y="5883275"/>
          <p14:tracePt t="27592" x="8423275" y="5867400"/>
          <p14:tracePt t="27601" x="8408988" y="5853113"/>
          <p14:tracePt t="27608" x="8393113" y="5837238"/>
          <p14:tracePt t="27617" x="8378825" y="5837238"/>
          <p14:tracePt t="27625" x="8378825" y="5822950"/>
          <p14:tracePt t="27633" x="8362950" y="5822950"/>
          <p14:tracePt t="27641" x="8348663" y="5822950"/>
          <p14:tracePt t="27649" x="8318500" y="5822950"/>
          <p14:tracePt t="27657" x="8302625" y="5822950"/>
          <p14:tracePt t="27665" x="8288338" y="5822950"/>
          <p14:tracePt t="27673" x="8272463" y="5822950"/>
          <p14:tracePt t="27681" x="8258175" y="5837238"/>
          <p14:tracePt t="27689" x="8243888" y="5837238"/>
          <p14:tracePt t="27697" x="8228013" y="5853113"/>
          <p14:tracePt t="27705" x="8213725" y="5867400"/>
          <p14:tracePt t="27713" x="8197850" y="5883275"/>
          <p14:tracePt t="27721" x="8183563" y="5897563"/>
          <p14:tracePt t="27730" x="8167688" y="5897563"/>
          <p14:tracePt t="27738" x="8153400" y="5911850"/>
          <p14:tracePt t="27748" x="8137525" y="5911850"/>
          <p14:tracePt t="27754" x="8123238" y="5927725"/>
          <p14:tracePt t="27763" x="8107363" y="5942013"/>
          <p14:tracePt t="27769" x="8093075" y="5942013"/>
          <p14:tracePt t="27779" x="8077200" y="5957888"/>
          <p14:tracePt t="27786" x="8048625" y="5957888"/>
          <p14:tracePt t="27796" x="8032750" y="5957888"/>
          <p14:tracePt t="27802" x="8002588" y="5972175"/>
          <p14:tracePt t="27812" x="7988300" y="5972175"/>
          <p14:tracePt t="27818" x="7958138" y="5972175"/>
          <p14:tracePt t="27829" x="7942263" y="5972175"/>
          <p14:tracePt t="27834" x="7927975" y="5988050"/>
          <p14:tracePt t="27846" x="7912100" y="5988050"/>
          <p14:tracePt t="27859" x="7897813" y="5988050"/>
          <p14:tracePt t="27876" x="7883525" y="5988050"/>
          <p14:tracePt t="27883" x="7883525" y="6002338"/>
          <p14:tracePt t="27899" x="7867650" y="6002338"/>
          <p14:tracePt t="27957" x="7853363" y="6002338"/>
          <p14:tracePt t="28449" x="7853363" y="5988050"/>
          <p14:tracePt t="28457" x="7853363" y="5957888"/>
          <p14:tracePt t="28464" x="7853363" y="5911850"/>
          <p14:tracePt t="28472" x="7853363" y="5853113"/>
          <p14:tracePt t="28480" x="7853363" y="5807075"/>
          <p14:tracePt t="28488" x="7853363" y="5746750"/>
          <p14:tracePt t="28496" x="7853363" y="5702300"/>
          <p14:tracePt t="28504" x="7853363" y="5672138"/>
          <p14:tracePt t="28513" x="7823200" y="5627688"/>
          <p14:tracePt t="28520" x="7823200" y="5581650"/>
          <p14:tracePt t="28530" x="7793038" y="5553075"/>
          <p14:tracePt t="28537" x="7777163" y="5522913"/>
          <p14:tracePt t="28546" x="7747000" y="5492750"/>
          <p14:tracePt t="28553" x="7716838" y="5476875"/>
          <p14:tracePt t="28561" x="7672388" y="5446713"/>
          <p14:tracePt t="28569" x="7642225" y="5432425"/>
          <p14:tracePt t="28577" x="7612063" y="5418138"/>
          <p14:tracePt t="28585" x="7581900" y="5418138"/>
          <p14:tracePt t="28594" x="7551738" y="5418138"/>
          <p14:tracePt t="28601" x="7507288" y="5418138"/>
          <p14:tracePt t="28609" x="7477125" y="5418138"/>
          <p14:tracePt t="28617" x="7462838" y="5418138"/>
          <p14:tracePt t="28627" x="7432675" y="5418138"/>
          <p14:tracePt t="28634" x="7402513" y="5418138"/>
          <p14:tracePt t="28642" x="7386638" y="5418138"/>
          <p14:tracePt t="28650" x="7372350" y="5418138"/>
          <p14:tracePt t="28658" x="7356475" y="5418138"/>
          <p14:tracePt t="28666" x="7342188" y="5418138"/>
          <p14:tracePt t="28682" x="7327900" y="5418138"/>
          <p14:tracePt t="28690" x="7312025" y="5432425"/>
          <p14:tracePt t="28707" x="7297738" y="5446713"/>
          <p14:tracePt t="28723" x="7281863" y="5462588"/>
          <p14:tracePt t="28731" x="7281863" y="5476875"/>
          <p14:tracePt t="28739" x="7267575" y="5492750"/>
          <p14:tracePt t="28747" x="7251700" y="5507038"/>
          <p14:tracePt t="28755" x="7251700" y="5522913"/>
          <p14:tracePt t="28763" x="7237413" y="5537200"/>
          <p14:tracePt t="28771" x="7221538" y="5567363"/>
          <p14:tracePt t="28779" x="7221538" y="5597525"/>
          <p14:tracePt t="28787" x="7207250" y="5627688"/>
          <p14:tracePt t="28796" x="7207250" y="5641975"/>
          <p14:tracePt t="28803" x="7191375" y="5672138"/>
          <p14:tracePt t="28811" x="7191375" y="5688013"/>
          <p14:tracePt t="28819" x="7191375" y="5702300"/>
          <p14:tracePt t="28827" x="7191375" y="5718175"/>
          <p14:tracePt t="28844" x="7191375" y="5732463"/>
          <p14:tracePt t="28877" x="7191375" y="5746750"/>
          <p14:tracePt t="28892" x="7191375" y="5762625"/>
          <p14:tracePt t="28908" x="7191375" y="5776913"/>
          <p14:tracePt t="28925" x="7191375" y="5792788"/>
          <p14:tracePt t="28941" x="7191375" y="5807075"/>
          <p14:tracePt t="28965" x="7191375" y="5822950"/>
          <p14:tracePt t="28982" x="7191375" y="5837238"/>
          <p14:tracePt t="29643" x="7162800" y="5837238"/>
          <p14:tracePt t="29651" x="7132638" y="5822950"/>
          <p14:tracePt t="29659" x="7116763" y="5807075"/>
          <p14:tracePt t="29667" x="7086600" y="5807075"/>
          <p14:tracePt t="29675" x="7056438" y="5776913"/>
          <p14:tracePt t="29683" x="7026275" y="5776913"/>
          <p14:tracePt t="29691" x="6996113" y="5746750"/>
          <p14:tracePt t="29699" x="6951663" y="5746750"/>
          <p14:tracePt t="29707" x="6921500" y="5732463"/>
          <p14:tracePt t="29716" x="6891338" y="5718175"/>
          <p14:tracePt t="29723" x="6861175" y="5718175"/>
          <p14:tracePt t="29733" x="6831013" y="5718175"/>
          <p14:tracePt t="29739" x="6802438" y="5718175"/>
          <p14:tracePt t="29747" x="6772275" y="5718175"/>
          <p14:tracePt t="29756" x="6742113" y="5718175"/>
          <p14:tracePt t="29764" x="6726238" y="5718175"/>
          <p14:tracePt t="29772" x="6696075" y="5718175"/>
          <p14:tracePt t="29779" x="6681788" y="5718175"/>
          <p14:tracePt t="29788" x="6665913" y="5718175"/>
          <p14:tracePt t="29804" x="6651625" y="5718175"/>
          <p14:tracePt t="29812" x="6635750" y="5718175"/>
          <p14:tracePt t="29845" x="6621463" y="5732463"/>
          <p14:tracePt t="29861" x="6607175" y="5732463"/>
          <p14:tracePt t="29869" x="6607175" y="5746750"/>
          <p14:tracePt t="29876" x="6607175" y="5762625"/>
          <p14:tracePt t="29885" x="6591300" y="5762625"/>
          <p14:tracePt t="29893" x="6577013" y="5776913"/>
          <p14:tracePt t="29901" x="6577013" y="5792788"/>
          <p14:tracePt t="29909" x="6561138" y="5807075"/>
          <p14:tracePt t="29917" x="6546850" y="5837238"/>
          <p14:tracePt t="29925" x="6546850" y="5853113"/>
          <p14:tracePt t="29933" x="6530975" y="5867400"/>
          <p14:tracePt t="29952" x="6530975" y="5883275"/>
          <p14:tracePt t="29957" x="6530975" y="5897563"/>
          <p14:tracePt t="29966" x="6530975" y="5911850"/>
          <p14:tracePt t="29973" x="6516688" y="5911850"/>
          <p14:tracePt t="29990" x="6516688" y="5927725"/>
          <p14:tracePt t="30741" x="6486525" y="5927725"/>
          <p14:tracePt t="30751" x="6456363" y="5927725"/>
          <p14:tracePt t="30756" x="6411913" y="5897563"/>
          <p14:tracePt t="30764" x="6365875" y="5897563"/>
          <p14:tracePt t="30773" x="6321425" y="5867400"/>
          <p14:tracePt t="30781" x="6261100" y="5853113"/>
          <p14:tracePt t="30788" x="6216650" y="5837238"/>
          <p14:tracePt t="30796" x="6186488" y="5837238"/>
          <p14:tracePt t="30805" x="6156325" y="5822950"/>
          <p14:tracePt t="30812" x="6110288" y="5822950"/>
          <p14:tracePt t="30821" x="6065838" y="5807075"/>
          <p14:tracePt t="30829" x="6035675" y="5807075"/>
          <p14:tracePt t="30837" x="6005513" y="5807075"/>
          <p14:tracePt t="30845" x="5975350" y="5807075"/>
          <p14:tracePt t="30853" x="5961063" y="5807075"/>
          <p14:tracePt t="30861" x="5945188" y="5807075"/>
          <p14:tracePt t="30869" x="5930900" y="5807075"/>
          <p14:tracePt t="30877" x="5916613" y="5807075"/>
          <p14:tracePt t="30886" x="5900738" y="5807075"/>
          <p14:tracePt t="30919" x="5886450" y="5807075"/>
          <p14:tracePt t="30943" x="5886450" y="5822950"/>
          <p14:tracePt t="30950" x="5870575" y="5822950"/>
          <p14:tracePt t="30974" x="5870575" y="5837238"/>
          <p14:tracePt t="30983" x="5856288" y="5837238"/>
          <p14:tracePt t="31007" x="5856288" y="5853113"/>
          <p14:tracePt t="31064" x="5856288" y="5867400"/>
          <p14:tracePt t="31839" x="5840413" y="5867400"/>
          <p14:tracePt t="31847" x="5810250" y="5853113"/>
          <p14:tracePt t="31854" x="5780088" y="5837238"/>
          <p14:tracePt t="31862" x="5749925" y="5822950"/>
          <p14:tracePt t="31871" x="5705475" y="5822950"/>
          <p14:tracePt t="31878" x="5691188" y="5792788"/>
          <p14:tracePt t="31886" x="5661025" y="5776913"/>
          <p14:tracePt t="31894" x="5645150" y="5776913"/>
          <p14:tracePt t="31902" x="5614988" y="5762625"/>
          <p14:tracePt t="31910" x="5570538" y="5732463"/>
          <p14:tracePt t="31919" x="5540375" y="5718175"/>
          <p14:tracePt t="31926" x="5526088" y="5702300"/>
          <p14:tracePt t="31935" x="5510213" y="5688013"/>
          <p14:tracePt t="31942" x="5495925" y="5672138"/>
          <p14:tracePt t="31951" x="5480050" y="5672138"/>
          <p14:tracePt t="31959" x="5465763" y="5657850"/>
          <p14:tracePt t="31976" x="5449888" y="5657850"/>
          <p14:tracePt t="32000" x="5435600" y="5657850"/>
          <p14:tracePt t="32025" x="5435600" y="5672138"/>
          <p14:tracePt t="32032" x="5435600" y="5688013"/>
          <p14:tracePt t="32040" x="5419725" y="5688013"/>
          <p14:tracePt t="32047" x="5419725" y="5702300"/>
          <p14:tracePt t="32056" x="5419725" y="5718175"/>
          <p14:tracePt t="32064" x="5405438" y="5746750"/>
          <p14:tracePt t="32072" x="5405438" y="5762625"/>
          <p14:tracePt t="32080" x="5405438" y="5776913"/>
          <p14:tracePt t="32096" x="5405438" y="5792788"/>
          <p14:tracePt t="32105" x="5405438" y="5807075"/>
          <p14:tracePt t="32120" x="5405438" y="5822950"/>
          <p14:tracePt t="32137" x="5389563" y="5837238"/>
          <p14:tracePt t="32145" x="5389563" y="5853113"/>
          <p14:tracePt t="32160" x="5389563" y="5867400"/>
          <p14:tracePt t="32194" x="5375275" y="5883275"/>
          <p14:tracePt t="32799" x="5360988" y="5883275"/>
          <p14:tracePt t="32807" x="5330825" y="5883275"/>
          <p14:tracePt t="32816" x="5300663" y="5867400"/>
          <p14:tracePt t="32823" x="5254625" y="5837238"/>
          <p14:tracePt t="32831" x="5210175" y="5807075"/>
          <p14:tracePt t="32838" x="5165725" y="5776913"/>
          <p14:tracePt t="32847" x="5105400" y="5762625"/>
          <p14:tracePt t="32855" x="5075238" y="5746750"/>
          <p14:tracePt t="32863" x="5029200" y="5732463"/>
          <p14:tracePt t="32871" x="4984750" y="5732463"/>
          <p14:tracePt t="32879" x="4954588" y="5718175"/>
          <p14:tracePt t="32887" x="4910138" y="5718175"/>
          <p14:tracePt t="32895" x="4879975" y="5718175"/>
          <p14:tracePt t="32903" x="4849813" y="5718175"/>
          <p14:tracePt t="32911" x="4819650" y="5718175"/>
          <p14:tracePt t="32919" x="4805363" y="5718175"/>
          <p14:tracePt t="32927" x="4775200" y="5718175"/>
          <p14:tracePt t="32944" x="4759325" y="5732463"/>
          <p14:tracePt t="32952" x="4745038" y="5732463"/>
          <p14:tracePt t="32968" x="4729163" y="5746750"/>
          <p14:tracePt t="32993" x="4714875" y="5746750"/>
          <p14:tracePt t="33000" x="4714875" y="5762625"/>
          <p14:tracePt t="33016" x="4699000" y="5776913"/>
          <p14:tracePt t="33033" x="4684713" y="5776913"/>
          <p14:tracePt t="33041" x="4684713" y="5792788"/>
          <p14:tracePt t="33056" x="4684713" y="5807075"/>
          <p14:tracePt t="33064" x="4668838" y="5822950"/>
          <p14:tracePt t="33081" x="4668838" y="5837238"/>
          <p14:tracePt t="33090" x="4668838" y="5853113"/>
          <p14:tracePt t="33097" x="4668838" y="5867400"/>
          <p14:tracePt t="33105" x="4654550" y="5883275"/>
          <p14:tracePt t="33121" x="4654550" y="5897563"/>
          <p14:tracePt t="33137" x="4654550" y="5911850"/>
          <p14:tracePt t="33153" x="4654550" y="5927725"/>
          <p14:tracePt t="33824" x="4640263" y="5927725"/>
          <p14:tracePt t="33833" x="4610100" y="5911850"/>
          <p14:tracePt t="33839" x="4594225" y="5897563"/>
          <p14:tracePt t="33847" x="4564063" y="5883275"/>
          <p14:tracePt t="33856" x="4533900" y="5853113"/>
          <p14:tracePt t="33864" x="4519613" y="5837238"/>
          <p14:tracePt t="33872" x="4489450" y="5837238"/>
          <p14:tracePt t="33879" x="4459288" y="5807075"/>
          <p14:tracePt t="33888" x="4414838" y="5792788"/>
          <p14:tracePt t="33896" x="4384675" y="5776913"/>
          <p14:tracePt t="33904" x="4338638" y="5746750"/>
          <p14:tracePt t="33912" x="4324350" y="5746750"/>
          <p14:tracePt t="33920" x="4279900" y="5732463"/>
          <p14:tracePt t="33928" x="4264025" y="5732463"/>
          <p14:tracePt t="33936" x="4233863" y="5718175"/>
          <p14:tracePt t="33944" x="4219575" y="5718175"/>
          <p14:tracePt t="33953" x="4203700" y="5718175"/>
          <p14:tracePt t="33960" x="4189413" y="5718175"/>
          <p14:tracePt t="33969" x="4173538" y="5718175"/>
          <p14:tracePt t="33985" x="4159250" y="5718175"/>
          <p14:tracePt t="34018" x="4143375" y="5732463"/>
          <p14:tracePt t="34035" x="4143375" y="5746750"/>
          <p14:tracePt t="34041" x="4129088" y="5762625"/>
          <p14:tracePt t="34050" x="4129088" y="5776913"/>
          <p14:tracePt t="34057" x="4129088" y="5792788"/>
          <p14:tracePt t="34066" x="4114800" y="5807075"/>
          <p14:tracePt t="34074" x="4114800" y="5837238"/>
          <p14:tracePt t="34081" x="4114800" y="5867400"/>
          <p14:tracePt t="34089" x="4114800" y="5883275"/>
          <p14:tracePt t="34098" x="4114800" y="5911850"/>
          <p14:tracePt t="34106" x="4098925" y="5942013"/>
          <p14:tracePt t="34114" x="4098925" y="5972175"/>
          <p14:tracePt t="34122" x="4098925" y="5988050"/>
          <p14:tracePt t="34130" x="4098925" y="6018213"/>
          <p14:tracePt t="34138" x="4098925" y="6048375"/>
          <p14:tracePt t="34146" x="4098925" y="6062663"/>
          <p14:tracePt t="34154" x="4098925" y="6076950"/>
          <p14:tracePt t="34162" x="4098925" y="6092825"/>
          <p14:tracePt t="34170" x="4098925" y="6107113"/>
          <p14:tracePt t="34186" x="4098925" y="6122988"/>
          <p14:tracePt t="34801" x="4098925" y="6092825"/>
          <p14:tracePt t="34809" x="4098925" y="6062663"/>
          <p14:tracePt t="34816" x="4084638" y="6018213"/>
          <p14:tracePt t="34824" x="4068763" y="5972175"/>
          <p14:tracePt t="34832" x="4054475" y="5911850"/>
          <p14:tracePt t="34840" x="4038600" y="5853113"/>
          <p14:tracePt t="34848" x="4008438" y="5792788"/>
          <p14:tracePt t="34857" x="3978275" y="5732463"/>
          <p14:tracePt t="34864" x="3933825" y="5688013"/>
          <p14:tracePt t="34873" x="3889375" y="5641975"/>
          <p14:tracePt t="34880" x="3843338" y="5611813"/>
          <p14:tracePt t="34889" x="3798888" y="5581650"/>
          <p14:tracePt t="34896" x="3768725" y="5581650"/>
          <p14:tracePt t="34905" x="3724275" y="5567363"/>
          <p14:tracePt t="34913" x="3678238" y="5567363"/>
          <p14:tracePt t="34921" x="3648075" y="5567363"/>
          <p14:tracePt t="34929" x="3603625" y="5567363"/>
          <p14:tracePt t="34937" x="3587750" y="5567363"/>
          <p14:tracePt t="34945" x="3559175" y="5567363"/>
          <p14:tracePt t="34954" x="3543300" y="5567363"/>
          <p14:tracePt t="34961" x="3529013" y="5567363"/>
          <p14:tracePt t="34971" x="3513138" y="5567363"/>
          <p14:tracePt t="34977" x="3513138" y="5581650"/>
          <p14:tracePt t="34994" x="3498850" y="5581650"/>
          <p14:tracePt t="35018" x="3482975" y="5597525"/>
          <p14:tracePt t="35026" x="3468688" y="5611813"/>
          <p14:tracePt t="35042" x="3452813" y="5641975"/>
          <p14:tracePt t="35050" x="3438525" y="5657850"/>
          <p14:tracePt t="35058" x="3422650" y="5672138"/>
          <p14:tracePt t="35066" x="3394075" y="5702300"/>
          <p14:tracePt t="35074" x="3378200" y="5718175"/>
          <p14:tracePt t="35083" x="3363913" y="5746750"/>
          <p14:tracePt t="35090" x="3348038" y="5776913"/>
          <p14:tracePt t="35099" x="3333750" y="5792788"/>
          <p14:tracePt t="35107" x="3317875" y="5807075"/>
          <p14:tracePt t="35115" x="3317875" y="5822950"/>
          <p14:tracePt t="35123" x="3303588" y="5837238"/>
          <p14:tracePt t="35131" x="3303588" y="5853113"/>
          <p14:tracePt t="35148" x="3287713" y="5853113"/>
          <p14:tracePt t="35156" x="3287713" y="5867400"/>
          <p14:tracePt t="35253" x="3287713" y="5883275"/>
          <p14:tracePt t="35962" x="3273425" y="5883275"/>
          <p14:tracePt t="35970" x="3243263" y="5853113"/>
          <p14:tracePt t="35978" x="3198813" y="5853113"/>
          <p14:tracePt t="35986" x="3168650" y="5837238"/>
          <p14:tracePt t="35994" x="3122613" y="5822950"/>
          <p14:tracePt t="36003" x="3078163" y="5822950"/>
          <p14:tracePt t="36010" x="3048000" y="5822950"/>
          <p14:tracePt t="36020" x="3003550" y="5807075"/>
          <p14:tracePt t="36026" x="2973388" y="5807075"/>
          <p14:tracePt t="36036" x="2927350" y="5807075"/>
          <p14:tracePt t="36042" x="2882900" y="5807075"/>
          <p14:tracePt t="36051" x="2838450" y="5807075"/>
          <p14:tracePt t="36059" x="2808288" y="5807075"/>
          <p14:tracePt t="36067" x="2778125" y="5807075"/>
          <p14:tracePt t="36075" x="2732088" y="5807075"/>
          <p14:tracePt t="36083" x="2701925" y="5807075"/>
          <p14:tracePt t="36091" x="2687638" y="5822950"/>
          <p14:tracePt t="36099" x="2657475" y="5837238"/>
          <p14:tracePt t="36107" x="2643188" y="5853113"/>
          <p14:tracePt t="36115" x="2613025" y="5867400"/>
          <p14:tracePt t="36124" x="2597150" y="5883275"/>
          <p14:tracePt t="36132" x="2582863" y="5883275"/>
          <p14:tracePt t="36140" x="2566988" y="5897563"/>
          <p14:tracePt t="36148" x="2566988" y="5911850"/>
          <p14:tracePt t="36156" x="2552700" y="5927725"/>
          <p14:tracePt t="36164" x="2536825" y="5942013"/>
          <p14:tracePt t="36172" x="2522538" y="5957888"/>
          <p14:tracePt t="36180" x="2508250" y="5972175"/>
          <p14:tracePt t="36187" x="2508250" y="5988050"/>
          <p14:tracePt t="36196" x="2492375" y="6018213"/>
          <p14:tracePt t="36204" x="2478088" y="6032500"/>
          <p14:tracePt t="36212" x="2462213" y="6048375"/>
          <p14:tracePt t="36220" x="2447925" y="6076950"/>
          <p14:tracePt t="36228" x="2447925" y="6092825"/>
          <p14:tracePt t="36237" x="2432050" y="6107113"/>
          <p14:tracePt t="36244" x="2417763" y="6122988"/>
          <p14:tracePt t="36253" x="2417763" y="6137275"/>
          <p14:tracePt t="36260" x="2401888" y="6153150"/>
          <p14:tracePt t="36269" x="2401888" y="6167438"/>
          <p14:tracePt t="36277" x="2401888" y="6183313"/>
          <p14:tracePt t="36293" x="2387600" y="6183313"/>
          <p14:tracePt t="36309" x="2387600" y="6197600"/>
          <p14:tracePt t="38313" x="2387600" y="6213475"/>
          <p14:tracePt t="38319" x="2387600" y="6242050"/>
          <p14:tracePt t="38327" x="2387600" y="6288088"/>
          <p14:tracePt t="38336" x="2387600" y="6332538"/>
          <p14:tracePt t="38343" x="2371725" y="6392863"/>
          <p14:tracePt t="38352" x="2341563" y="6453188"/>
          <p14:tracePt t="38359" x="2327275" y="6527800"/>
          <p14:tracePt t="38367" x="2297113" y="6618288"/>
          <p14:tracePt t="38375" x="2266950" y="6707188"/>
          <p14:tracePt t="38913" x="44450" y="1755775"/>
          <p14:tracePt t="38918" x="90488" y="1546225"/>
          <p14:tracePt t="38925" x="134938" y="1425575"/>
          <p14:tracePt t="38932" x="195263" y="1139825"/>
          <p14:tracePt t="38942" x="209550" y="1081088"/>
          <p14:tracePt t="38949" x="239713" y="930275"/>
          <p14:tracePt t="38957" x="269875" y="825500"/>
          <p14:tracePt t="38965" x="285750" y="765175"/>
          <p14:tracePt t="38973" x="315913" y="704850"/>
          <p14:tracePt t="38981" x="346075" y="674688"/>
          <p14:tracePt t="38989" x="374650" y="630238"/>
          <p14:tracePt t="38997" x="404813" y="615950"/>
          <p14:tracePt t="39005" x="420688" y="600075"/>
          <p14:tracePt t="39013" x="481013" y="569913"/>
          <p14:tracePt t="39021" x="511175" y="555625"/>
          <p14:tracePt t="39029" x="555625" y="525463"/>
          <p14:tracePt t="39037" x="585788" y="525463"/>
          <p14:tracePt t="39045" x="660400" y="479425"/>
          <p14:tracePt t="39053" x="690563" y="465138"/>
          <p14:tracePt t="39062" x="735013" y="450850"/>
          <p14:tracePt t="39070" x="765175" y="434975"/>
          <p14:tracePt t="39078" x="811213" y="434975"/>
          <p14:tracePt t="39087" x="855663" y="404813"/>
          <p14:tracePt t="39093" x="900113" y="390525"/>
          <p14:tracePt t="39101" x="930275" y="360363"/>
          <p14:tracePt t="39109" x="976313" y="344488"/>
          <p14:tracePt t="39118" x="1006475" y="300038"/>
          <p14:tracePt t="39126" x="1050925" y="269875"/>
          <p14:tracePt t="39134" x="1066800" y="225425"/>
          <p14:tracePt t="39142" x="1095375" y="209550"/>
          <p14:tracePt t="39150" x="1111250" y="165100"/>
          <p14:tracePt t="39158" x="1125538" y="150813"/>
          <p14:tracePt t="39166" x="1155700" y="120650"/>
          <p14:tracePt t="39174" x="1155700" y="90488"/>
          <p14:tracePt t="39183" x="1171575" y="90488"/>
          <p14:tracePt t="39191" x="1171575" y="74613"/>
          <p14:tracePt t="39199" x="1185863" y="60325"/>
          <p14:tracePt t="39207" x="1185863" y="44450"/>
          <p14:tracePt t="39216" x="1201738" y="44450"/>
          <p14:tracePt t="39233" x="1201738" y="30163"/>
          <p14:tracePt t="39265" x="1216025" y="30163"/>
          <p14:tracePt t="39321" x="1216025" y="14288"/>
        </p14:tracePtLst>
      </p14:laserTrace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75E7C4-1847-EF42-A107-2D7DCF0574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Can you spot the pattern?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07864EF-064C-BA47-8302-ADBD9EE55E1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41358" y="1449135"/>
            <a:ext cx="7709283" cy="492997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xmlns:iact="http://schemas.microsoft.com/office/powerpoint/2014/inkAction" Requires="p14 iact">
          <p:contentPart p14:bwMode="auto" r:id="rId6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D99540C2-BE01-2B47-9A66-9EBF1AC0C345}"/>
                  </a:ext>
                </a:extLst>
              </p14:cNvPr>
              <p14:cNvContentPartPr/>
              <p14:nvPr>
                <p:extLst>
                  <p:ext uri="{42D2F446-02D8-4167-A562-619A0277C38B}">
                    <p15:isNarration xmlns:p15="http://schemas.microsoft.com/office/powerpoint/2012/main" val="1"/>
                  </p:ext>
                </p:extLst>
              </p14:nvPr>
            </p14:nvContentPartPr>
            <p14:xfrm>
              <a:off x="2777760" y="3826800"/>
              <a:ext cx="4820040" cy="3024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D99540C2-BE01-2B47-9A66-9EBF1AC0C345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768400" y="3817440"/>
                <a:ext cx="4838760" cy="48960"/>
              </a:xfrm>
              <a:prstGeom prst="rect">
                <a:avLst/>
              </a:prstGeom>
            </p:spPr>
          </p:pic>
        </mc:Fallback>
      </mc:AlternateContent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6598A7B3-829A-974F-8E9A-58EB7C9AAC1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51201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1391"/>
    </mc:Choice>
    <mc:Fallback>
      <p:transition spd="slow" advTm="2139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cmd type="call" cmd="playFrom(0.0)">
                                      <p:cBhvr>
                                        <p:cTn id="9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FA8E4D-F587-4048-8684-E7FFF555F0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>
                <a:latin typeface="Arial" panose="020B0604020202020204" pitchFamily="34" charset="0"/>
                <a:cs typeface="Arial" panose="020B0604020202020204" pitchFamily="34" charset="0"/>
              </a:rPr>
              <a:t>Commentary: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85DC86-63FC-3047-9203-A486D961B2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Slide 1: Let’s practice counting to 10, let’s go forwards first … and then backwards!</a:t>
            </a:r>
          </a:p>
          <a:p>
            <a:pPr marL="0" indent="0">
              <a:buNone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Slide 2: Here we have the number 10! Can you trace it? I can count 10 on the base 10 rod, 10 on the Numicon, 10 in the tens frame and 10 with the hands. Can you have a go?</a:t>
            </a:r>
            <a:b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Slide 3: 2 parts make a whole! What + what = Ten? Let’s find out!</a:t>
            </a:r>
            <a:b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Slide 4: Count up from 6 to 10 using the number line</a:t>
            </a:r>
            <a:b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Slide 5: Count up from 5 to 10 using the number line</a:t>
            </a:r>
            <a:b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Slide 6: Count up from 7 to 10 using the number line</a:t>
            </a:r>
            <a:b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Slide 7: Count down from 10 to 2 using the number line</a:t>
            </a:r>
            <a:b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Slide 8: Count down from 10 to 4 using the number line</a:t>
            </a:r>
          </a:p>
          <a:p>
            <a:pPr marL="0" indent="0">
              <a:buNone/>
            </a:pPr>
            <a:b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Slide 9:Count down from 10 to 9 using the number line</a:t>
            </a:r>
          </a:p>
          <a:p>
            <a:pPr marL="0" indent="0">
              <a:buNone/>
            </a:pPr>
            <a:b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Slide 10: Can you spot the pattern? Look at the first number in every calculation</a:t>
            </a:r>
          </a:p>
        </p:txBody>
      </p:sp>
    </p:spTree>
    <p:extLst>
      <p:ext uri="{BB962C8B-B14F-4D97-AF65-F5344CB8AC3E}">
        <p14:creationId xmlns:p14="http://schemas.microsoft.com/office/powerpoint/2010/main" val="19431840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>
            <a:extLst>
              <a:ext uri="{FF2B5EF4-FFF2-40B4-BE49-F238E27FC236}">
                <a16:creationId xmlns:a16="http://schemas.microsoft.com/office/drawing/2014/main" id="{EEB3F4F7-6569-574F-AD32-63B1DFEFBE7B}"/>
              </a:ext>
            </a:extLst>
          </p:cNvPr>
          <p:cNvGrpSpPr/>
          <p:nvPr/>
        </p:nvGrpSpPr>
        <p:grpSpPr>
          <a:xfrm>
            <a:off x="7256847" y="4686300"/>
            <a:ext cx="4292600" cy="1806575"/>
            <a:chOff x="8914333" y="5458497"/>
            <a:chExt cx="2635114" cy="1034378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B9B5BAB4-E2DE-9040-B505-C2903BF2549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914333" y="5458497"/>
              <a:ext cx="2635114" cy="1034378"/>
            </a:xfrm>
            <a:prstGeom prst="rect">
              <a:avLst/>
            </a:prstGeom>
          </p:spPr>
        </p:pic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87D2AC0D-0F32-8449-8392-E6FF909214DB}"/>
                </a:ext>
              </a:extLst>
            </p:cNvPr>
            <p:cNvSpPr/>
            <p:nvPr/>
          </p:nvSpPr>
          <p:spPr>
            <a:xfrm>
              <a:off x="8977436" y="5526655"/>
              <a:ext cx="433423" cy="405319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AD66625B-BF75-9047-8882-1AE8A6FAFB45}"/>
                </a:ext>
              </a:extLst>
            </p:cNvPr>
            <p:cNvSpPr/>
            <p:nvPr/>
          </p:nvSpPr>
          <p:spPr>
            <a:xfrm>
              <a:off x="10000578" y="5526655"/>
              <a:ext cx="433423" cy="405319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43BCC7A2-D759-884E-85D8-1022661D2D24}"/>
                </a:ext>
              </a:extLst>
            </p:cNvPr>
            <p:cNvSpPr/>
            <p:nvPr/>
          </p:nvSpPr>
          <p:spPr>
            <a:xfrm>
              <a:off x="10519919" y="5533482"/>
              <a:ext cx="433423" cy="405319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A35509B3-1098-F245-A59C-3C0EFA22B198}"/>
                </a:ext>
              </a:extLst>
            </p:cNvPr>
            <p:cNvSpPr/>
            <p:nvPr/>
          </p:nvSpPr>
          <p:spPr>
            <a:xfrm>
              <a:off x="11036076" y="5526655"/>
              <a:ext cx="433423" cy="405319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3826B414-CCD0-D04D-A272-5B470AB91696}"/>
                </a:ext>
              </a:extLst>
            </p:cNvPr>
            <p:cNvSpPr/>
            <p:nvPr/>
          </p:nvSpPr>
          <p:spPr>
            <a:xfrm>
              <a:off x="9487206" y="5526654"/>
              <a:ext cx="433423" cy="405319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3CC61743-EDD9-974E-81DB-BAADFBAD548D}"/>
                </a:ext>
              </a:extLst>
            </p:cNvPr>
            <p:cNvSpPr/>
            <p:nvPr/>
          </p:nvSpPr>
          <p:spPr>
            <a:xfrm>
              <a:off x="8984736" y="6021753"/>
              <a:ext cx="433423" cy="405319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D4C818D7-27AA-294D-9E09-6628BE6424EF}"/>
                </a:ext>
              </a:extLst>
            </p:cNvPr>
            <p:cNvSpPr/>
            <p:nvPr/>
          </p:nvSpPr>
          <p:spPr>
            <a:xfrm>
              <a:off x="10007878" y="6021753"/>
              <a:ext cx="433423" cy="405319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77DF4548-766F-0346-B6F9-3D49DD16FC46}"/>
                </a:ext>
              </a:extLst>
            </p:cNvPr>
            <p:cNvSpPr/>
            <p:nvPr/>
          </p:nvSpPr>
          <p:spPr>
            <a:xfrm>
              <a:off x="10527219" y="6028580"/>
              <a:ext cx="433423" cy="405319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9F5BF841-1337-544D-9CFD-FBEE5254F238}"/>
                </a:ext>
              </a:extLst>
            </p:cNvPr>
            <p:cNvSpPr/>
            <p:nvPr/>
          </p:nvSpPr>
          <p:spPr>
            <a:xfrm>
              <a:off x="11043376" y="6021753"/>
              <a:ext cx="433423" cy="405319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FD28735B-AA47-0749-9897-210FDE4C9FF2}"/>
                </a:ext>
              </a:extLst>
            </p:cNvPr>
            <p:cNvSpPr/>
            <p:nvPr/>
          </p:nvSpPr>
          <p:spPr>
            <a:xfrm>
              <a:off x="9494506" y="6021752"/>
              <a:ext cx="433423" cy="405319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7" name="Picture 26">
            <a:extLst>
              <a:ext uri="{FF2B5EF4-FFF2-40B4-BE49-F238E27FC236}">
                <a16:creationId xmlns:a16="http://schemas.microsoft.com/office/drawing/2014/main" id="{2454CAA7-E222-7747-8C17-74531E8F7C9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62232" y="785249"/>
            <a:ext cx="1256863" cy="3052383"/>
          </a:xfrm>
          <a:prstGeom prst="rect">
            <a:avLst/>
          </a:prstGeom>
        </p:spPr>
      </p:pic>
      <p:pic>
        <p:nvPicPr>
          <p:cNvPr id="5" name="Picture 2" descr="10 fingers – Keep It Simple Activities">
            <a:extLst>
              <a:ext uri="{FF2B5EF4-FFF2-40B4-BE49-F238E27FC236}">
                <a16:creationId xmlns:a16="http://schemas.microsoft.com/office/drawing/2014/main" id="{AAE01E2A-7D10-5249-9797-37EA7027EA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659" y="4951837"/>
            <a:ext cx="3374573" cy="1541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E8C3F34C-2571-4847-AC15-E691230774C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4865" y="1029353"/>
            <a:ext cx="1451060" cy="3374558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E6DF441F-EA6A-9445-A89C-047558203A8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949700" y="297643"/>
            <a:ext cx="4292600" cy="3683000"/>
          </a:xfrm>
          <a:prstGeom prst="rect">
            <a:avLst/>
          </a:prstGeom>
        </p:spPr>
      </p:pic>
      <p:pic>
        <p:nvPicPr>
          <p:cNvPr id="41" name="Audio Recording 27 Jan 2021 at 15:54:28" descr="Audio Recording 27 Jan 2021 at 15:54:28">
            <a:hlinkClick r:id="" action="ppaction://media"/>
            <a:extLst>
              <a:ext uri="{FF2B5EF4-FFF2-40B4-BE49-F238E27FC236}">
                <a16:creationId xmlns:a16="http://schemas.microsoft.com/office/drawing/2014/main" id="{BA838273-D4F7-D446-8973-FC3E9E09E48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1379200" y="6205515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56316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2099"/>
    </mc:Choice>
    <mc:Fallback>
      <p:transition spd="slow" advTm="5209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384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audio>
          </p:childTnLst>
        </p:cTn>
      </p:par>
    </p:tnLst>
  </p:timing>
  <p:extLst>
    <p:ext uri="{3A86A75C-4F4B-4683-9AE1-C65F6400EC91}">
      <p14:laserTraceLst xmlns:p14="http://schemas.microsoft.com/office/powerpoint/2010/main">
        <p14:tracePtLst>
          <p14:tracePt t="2937" x="1606550" y="6183313"/>
          <p14:tracePt t="2944" x="1697038" y="5837238"/>
          <p14:tracePt t="2950" x="1831975" y="5432425"/>
          <p14:tracePt t="2958" x="1981200" y="5027613"/>
          <p14:tracePt t="2980" x="2071688" y="4816475"/>
          <p14:tracePt t="2986" x="2673350" y="3467100"/>
          <p14:tracePt t="2993" x="2808288" y="3241675"/>
          <p14:tracePt t="3000" x="2882900" y="3076575"/>
          <p14:tracePt t="3007" x="2973388" y="2941638"/>
          <p14:tracePt t="3015" x="3122613" y="2671763"/>
          <p14:tracePt t="3023" x="3287713" y="2430463"/>
          <p14:tracePt t="3031" x="3363913" y="2355850"/>
          <p14:tracePt t="3039" x="3482975" y="2206625"/>
          <p14:tracePt t="3047" x="3573463" y="2085975"/>
          <p14:tracePt t="3055" x="3648075" y="1995488"/>
          <p14:tracePt t="3063" x="3724275" y="1935163"/>
          <p14:tracePt t="3071" x="3798888" y="1876425"/>
          <p14:tracePt t="3079" x="3843338" y="1846263"/>
          <p14:tracePt t="3087" x="3903663" y="1816100"/>
          <p14:tracePt t="3096" x="3948113" y="1800225"/>
          <p14:tracePt t="3103" x="4008438" y="1800225"/>
          <p14:tracePt t="3113" x="4054475" y="1785938"/>
          <p14:tracePt t="3120" x="4114800" y="1785938"/>
          <p14:tracePt t="3130" x="4129088" y="1785938"/>
          <p14:tracePt t="3136" x="4173538" y="1770063"/>
          <p14:tracePt t="3145" x="4219575" y="1770063"/>
          <p14:tracePt t="3152" x="4279900" y="1755775"/>
          <p14:tracePt t="3162" x="4324350" y="1741488"/>
          <p14:tracePt t="3168" x="4368800" y="1741488"/>
          <p14:tracePt t="3179" x="4414838" y="1711325"/>
          <p14:tracePt t="3184" x="4459288" y="1695450"/>
          <p14:tracePt t="3195" x="4519613" y="1681163"/>
          <p14:tracePt t="3200" x="4564063" y="1635125"/>
          <p14:tracePt t="3212" x="4624388" y="1620838"/>
          <p14:tracePt t="3216" x="4668838" y="1576388"/>
          <p14:tracePt t="3229" x="4714875" y="1530350"/>
          <p14:tracePt t="3232" x="4759325" y="1500188"/>
          <p14:tracePt t="3245" x="4789488" y="1485900"/>
          <p14:tracePt t="3249" x="4819650" y="1439863"/>
          <p14:tracePt t="3262" x="4849813" y="1411288"/>
          <p14:tracePt t="3266" x="4864100" y="1395413"/>
          <p14:tracePt t="3279" x="4879975" y="1395413"/>
          <p14:tracePt t="3282" x="4894263" y="1381125"/>
          <p14:tracePt t="3314" x="4879975" y="1381125"/>
          <p14:tracePt t="3322" x="4849813" y="1381125"/>
          <p14:tracePt t="3330" x="4835525" y="1381125"/>
          <p14:tracePt t="3338" x="4819650" y="1381125"/>
          <p14:tracePt t="3346" x="4789488" y="1381125"/>
          <p14:tracePt t="3354" x="4775200" y="1381125"/>
          <p14:tracePt t="3370" x="4759325" y="1381125"/>
          <p14:tracePt t="3386" x="4745038" y="1365250"/>
          <p14:tracePt t="3395" x="4745038" y="1350963"/>
          <p14:tracePt t="3402" x="4745038" y="1335088"/>
          <p14:tracePt t="3410" x="4745038" y="1304925"/>
          <p14:tracePt t="3418" x="4745038" y="1276350"/>
          <p14:tracePt t="3427" x="4745038" y="1230313"/>
          <p14:tracePt t="3435" x="4745038" y="1200150"/>
          <p14:tracePt t="3443" x="4745038" y="1169988"/>
          <p14:tracePt t="3451" x="4745038" y="1139825"/>
          <p14:tracePt t="3459" x="4745038" y="1125538"/>
          <p14:tracePt t="3467" x="4745038" y="1111250"/>
          <p14:tracePt t="3475" x="4729163" y="1081088"/>
          <p14:tracePt t="3483" x="4699000" y="1081088"/>
          <p14:tracePt t="3491" x="4654550" y="1081088"/>
          <p14:tracePt t="3499" x="4579938" y="1095375"/>
          <p14:tracePt t="3994" x="4594225" y="1095375"/>
          <p14:tracePt t="4002" x="4610100" y="1095375"/>
          <p14:tracePt t="4010" x="4624388" y="1095375"/>
          <p14:tracePt t="4019" x="4640263" y="1081088"/>
          <p14:tracePt t="4026" x="4668838" y="1081088"/>
          <p14:tracePt t="4034" x="4684713" y="1081088"/>
          <p14:tracePt t="4042" x="4714875" y="1081088"/>
          <p14:tracePt t="4051" x="4729163" y="1065213"/>
          <p14:tracePt t="4059" x="4759325" y="1065213"/>
          <p14:tracePt t="4068" x="4789488" y="1065213"/>
          <p14:tracePt t="4076" x="4805363" y="1065213"/>
          <p14:tracePt t="4084" x="4819650" y="1065213"/>
          <p14:tracePt t="4090" x="4849813" y="1050925"/>
          <p14:tracePt t="4099" x="4864100" y="1050925"/>
          <p14:tracePt t="4107" x="4879975" y="1050925"/>
          <p14:tracePt t="4115" x="4894263" y="1050925"/>
          <p14:tracePt t="4123" x="4910138" y="1050925"/>
          <p14:tracePt t="4139" x="4924425" y="1050925"/>
          <p14:tracePt t="4147" x="4940300" y="1050925"/>
          <p14:tracePt t="4155" x="4954588" y="1050925"/>
          <p14:tracePt t="4163" x="4970463" y="1050925"/>
          <p14:tracePt t="4180" x="4984750" y="1035050"/>
          <p14:tracePt t="4188" x="5000625" y="1035050"/>
          <p14:tracePt t="4196" x="5014913" y="1035050"/>
          <p14:tracePt t="4203" x="5029200" y="1035050"/>
          <p14:tracePt t="4213" x="5059363" y="1035050"/>
          <p14:tracePt t="4220" x="5075238" y="1035050"/>
          <p14:tracePt t="4230" x="5089525" y="1035050"/>
          <p14:tracePt t="4237" x="5105400" y="1035050"/>
          <p14:tracePt t="4244" x="5135563" y="1035050"/>
          <p14:tracePt t="4253" x="5149850" y="1035050"/>
          <p14:tracePt t="4262" x="5165725" y="1035050"/>
          <p14:tracePt t="4269" x="5180013" y="1035050"/>
          <p14:tracePt t="4278" x="5195888" y="1035050"/>
          <p14:tracePt t="4284" x="5224463" y="1035050"/>
          <p14:tracePt t="4301" x="5240338" y="1050925"/>
          <p14:tracePt t="4310" x="5254625" y="1050925"/>
          <p14:tracePt t="4326" x="5270500" y="1065213"/>
          <p14:tracePt t="4342" x="5284788" y="1081088"/>
          <p14:tracePt t="4358" x="5284788" y="1095375"/>
          <p14:tracePt t="4365" x="5300663" y="1111250"/>
          <p14:tracePt t="4373" x="5300663" y="1125538"/>
          <p14:tracePt t="4382" x="5300663" y="1139825"/>
          <p14:tracePt t="4389" x="5314950" y="1169988"/>
          <p14:tracePt t="4398" x="5314950" y="1185863"/>
          <p14:tracePt t="4406" x="5314950" y="1200150"/>
          <p14:tracePt t="4414" x="5314950" y="1216025"/>
          <p14:tracePt t="4421" x="5314950" y="1246188"/>
          <p14:tracePt t="4438" x="5330825" y="1260475"/>
          <p14:tracePt t="4447" x="5330825" y="1276350"/>
          <p14:tracePt t="4454" x="5330825" y="1290638"/>
          <p14:tracePt t="4463" x="5330825" y="1320800"/>
          <p14:tracePt t="4470" x="5330825" y="1335088"/>
          <p14:tracePt t="4486" x="5330825" y="1350963"/>
          <p14:tracePt t="4495" x="5330825" y="1381125"/>
          <p14:tracePt t="4502" x="5330825" y="1395413"/>
          <p14:tracePt t="4511" x="5330825" y="1411288"/>
          <p14:tracePt t="4519" x="5330825" y="1425575"/>
          <p14:tracePt t="4527" x="5330825" y="1439863"/>
          <p14:tracePt t="4535" x="5330825" y="1455738"/>
          <p14:tracePt t="4544" x="5314950" y="1470025"/>
          <p14:tracePt t="4551" x="5314950" y="1485900"/>
          <p14:tracePt t="4560" x="5300663" y="1500188"/>
          <p14:tracePt t="4567" x="5300663" y="1516063"/>
          <p14:tracePt t="4577" x="5284788" y="1530350"/>
          <p14:tracePt t="4583" x="5284788" y="1546225"/>
          <p14:tracePt t="4591" x="5254625" y="1576388"/>
          <p14:tracePt t="4600" x="5254625" y="1590675"/>
          <p14:tracePt t="4607" x="5240338" y="1604963"/>
          <p14:tracePt t="4616" x="5224463" y="1620838"/>
          <p14:tracePt t="4623" x="5210175" y="1635125"/>
          <p14:tracePt t="4631" x="5210175" y="1651000"/>
          <p14:tracePt t="4639" x="5195888" y="1681163"/>
          <p14:tracePt t="4648" x="5180013" y="1695450"/>
          <p14:tracePt t="4655" x="5165725" y="1711325"/>
          <p14:tracePt t="4665" x="5135563" y="1741488"/>
          <p14:tracePt t="4672" x="5135563" y="1755775"/>
          <p14:tracePt t="4680" x="5119688" y="1785938"/>
          <p14:tracePt t="4687" x="5105400" y="1800225"/>
          <p14:tracePt t="4697" x="5075238" y="1816100"/>
          <p14:tracePt t="4704" x="5075238" y="1830388"/>
          <p14:tracePt t="4713" x="5059363" y="1860550"/>
          <p14:tracePt t="4721" x="5045075" y="1876425"/>
          <p14:tracePt t="4729" x="5029200" y="1890713"/>
          <p14:tracePt t="4736" x="5014913" y="1920875"/>
          <p14:tracePt t="4746" x="5000625" y="1935163"/>
          <p14:tracePt t="4753" x="4984750" y="1965325"/>
          <p14:tracePt t="4762" x="4970463" y="1995488"/>
          <p14:tracePt t="4769" x="4940300" y="2011363"/>
          <p14:tracePt t="4779" x="4924425" y="2025650"/>
          <p14:tracePt t="4785" x="4910138" y="2055813"/>
          <p14:tracePt t="4795" x="4894263" y="2085975"/>
          <p14:tracePt t="4801" x="4894263" y="2116138"/>
          <p14:tracePt t="4812" x="4864100" y="2146300"/>
          <p14:tracePt t="4817" x="4864100" y="2160588"/>
          <p14:tracePt t="4828" x="4849813" y="2190750"/>
          <p14:tracePt t="4833" x="4835525" y="2220913"/>
          <p14:tracePt t="4846" x="4819650" y="2235200"/>
          <p14:tracePt t="4851" x="4805363" y="2251075"/>
          <p14:tracePt t="4862" x="4805363" y="2265363"/>
          <p14:tracePt t="4866" x="4789488" y="2281238"/>
          <p14:tracePt t="4879" x="4775200" y="2295525"/>
          <p14:tracePt t="4882" x="4775200" y="2325688"/>
          <p14:tracePt t="4896" x="4759325" y="2325688"/>
          <p14:tracePt t="4899" x="4759325" y="2341563"/>
          <p14:tracePt t="4913" x="4745038" y="2355850"/>
          <p14:tracePt t="4918" x="4729163" y="2386013"/>
          <p14:tracePt t="4930" x="4714875" y="2400300"/>
          <p14:tracePt t="4935" x="4714875" y="2416175"/>
          <p14:tracePt t="4946" x="4699000" y="2430463"/>
          <p14:tracePt t="4951" x="4684713" y="2460625"/>
          <p14:tracePt t="4963" x="4668838" y="2476500"/>
          <p14:tracePt t="4967" x="4654550" y="2490788"/>
          <p14:tracePt t="4980" x="4654550" y="2506663"/>
          <p14:tracePt t="4981" x="4640263" y="2520950"/>
          <p14:tracePt t="4996" x="4640263" y="2536825"/>
          <p14:tracePt t="5003" x="4624388" y="2536825"/>
          <p14:tracePt t="5028" x="4624388" y="2551113"/>
          <p14:tracePt t="5051" x="4624388" y="2565400"/>
          <p14:tracePt t="5060" x="4610100" y="2581275"/>
          <p14:tracePt t="5068" x="4610100" y="2595563"/>
          <p14:tracePt t="5084" x="4610100" y="2611438"/>
          <p14:tracePt t="5091" x="4610100" y="2625725"/>
          <p14:tracePt t="5124" x="4610100" y="2641600"/>
          <p14:tracePt t="5172" x="4594225" y="2655888"/>
          <p14:tracePt t="5213" x="4594225" y="2671763"/>
          <p14:tracePt t="5271" x="4610100" y="2671763"/>
          <p14:tracePt t="5277" x="4624388" y="2671763"/>
          <p14:tracePt t="5287" x="4654550" y="2671763"/>
          <p14:tracePt t="5293" x="4684713" y="2671763"/>
          <p14:tracePt t="5302" x="4714875" y="2671763"/>
          <p14:tracePt t="5309" x="4729163" y="2655888"/>
          <p14:tracePt t="5318" x="4775200" y="2655888"/>
          <p14:tracePt t="5325" x="4805363" y="2655888"/>
          <p14:tracePt t="5334" x="4835525" y="2655888"/>
          <p14:tracePt t="5341" x="4849813" y="2641600"/>
          <p14:tracePt t="5350" x="4879975" y="2641600"/>
          <p14:tracePt t="5359" x="4894263" y="2641600"/>
          <p14:tracePt t="5366" x="4910138" y="2641600"/>
          <p14:tracePt t="5375" x="4924425" y="2641600"/>
          <p14:tracePt t="5382" x="4954588" y="2641600"/>
          <p14:tracePt t="5390" x="4970463" y="2655888"/>
          <p14:tracePt t="5398" x="5000625" y="2655888"/>
          <p14:tracePt t="5407" x="5029200" y="2671763"/>
          <p14:tracePt t="5414" x="5059363" y="2671763"/>
          <p14:tracePt t="5422" x="5089525" y="2686050"/>
          <p14:tracePt t="5430" x="5119688" y="2686050"/>
          <p14:tracePt t="5439" x="5149850" y="2701925"/>
          <p14:tracePt t="5446" x="5180013" y="2701925"/>
          <p14:tracePt t="5455" x="5224463" y="2701925"/>
          <p14:tracePt t="5463" x="5240338" y="2716213"/>
          <p14:tracePt t="5471" x="5270500" y="2716213"/>
          <p14:tracePt t="5479" x="5284788" y="2716213"/>
          <p14:tracePt t="5488" x="5300663" y="2716213"/>
          <p14:tracePt t="5514" x="5314950" y="2716213"/>
          <p14:tracePt t="5530" x="5314950" y="2730500"/>
          <p14:tracePt t="5536" x="5330825" y="2730500"/>
          <p14:tracePt t="5569" x="5345113" y="2730500"/>
          <p14:tracePt t="5575" x="5345113" y="2746375"/>
          <p14:tracePt t="5584" x="5360988" y="2746375"/>
          <p14:tracePt t="5592" x="5375275" y="2746375"/>
          <p14:tracePt t="5625" x="5389563" y="2746375"/>
          <p14:tracePt t="5993" x="5419725" y="2686050"/>
          <p14:tracePt t="6015" x="5449888" y="2655888"/>
          <p14:tracePt t="6021" x="5510213" y="2551113"/>
          <p14:tracePt t="6028" x="5570538" y="2460625"/>
          <p14:tracePt t="6034" x="5661025" y="2295525"/>
          <p14:tracePt t="6041" x="5780088" y="2160588"/>
          <p14:tracePt t="6049" x="5886450" y="2011363"/>
          <p14:tracePt t="6058" x="6021388" y="1846263"/>
          <p14:tracePt t="6066" x="6156325" y="1711325"/>
          <p14:tracePt t="6073" x="6275388" y="1576388"/>
          <p14:tracePt t="6082" x="6396038" y="1455738"/>
          <p14:tracePt t="6090" x="6530975" y="1335088"/>
          <p14:tracePt t="6098" x="6607175" y="1290638"/>
          <p14:tracePt t="6106" x="6726238" y="1200150"/>
          <p14:tracePt t="6114" x="6831013" y="1125538"/>
          <p14:tracePt t="6122" x="6951663" y="1050925"/>
          <p14:tracePt t="6130" x="7026275" y="1004888"/>
          <p14:tracePt t="6138" x="7102475" y="974725"/>
          <p14:tracePt t="6146" x="7177088" y="930275"/>
          <p14:tracePt t="6154" x="7207250" y="930275"/>
          <p14:tracePt t="6163" x="7251700" y="900113"/>
          <p14:tracePt t="6170" x="7297738" y="885825"/>
          <p14:tracePt t="6179" x="7342188" y="869950"/>
          <p14:tracePt t="6186" x="7372350" y="855663"/>
          <p14:tracePt t="6196" x="7402513" y="855663"/>
          <p14:tracePt t="6202" x="7416800" y="839788"/>
          <p14:tracePt t="6212" x="7446963" y="825500"/>
          <p14:tracePt t="6219" x="7477125" y="825500"/>
          <p14:tracePt t="6228" x="7493000" y="809625"/>
          <p14:tracePt t="6235" x="7507288" y="809625"/>
          <p14:tracePt t="6245" x="7523163" y="795338"/>
          <p14:tracePt t="6251" x="7537450" y="795338"/>
          <p14:tracePt t="6262" x="7537450" y="781050"/>
          <p14:tracePt t="6267" x="7551738" y="781050"/>
          <p14:tracePt t="6278" x="7551738" y="765175"/>
          <p14:tracePt t="6283" x="7567613" y="765175"/>
          <p14:tracePt t="6307" x="7581900" y="750888"/>
          <p14:tracePt t="6380" x="7581900" y="765175"/>
          <p14:tracePt t="6388" x="7567613" y="765175"/>
          <p14:tracePt t="6396" x="7551738" y="795338"/>
          <p14:tracePt t="6404" x="7523163" y="809625"/>
          <p14:tracePt t="6415" x="7493000" y="825500"/>
          <p14:tracePt t="6420" x="7462838" y="839788"/>
          <p14:tracePt t="6429" x="7432675" y="855663"/>
          <p14:tracePt t="6437" x="7402513" y="869950"/>
          <p14:tracePt t="6445" x="7386638" y="885825"/>
          <p14:tracePt t="6453" x="7356475" y="900113"/>
          <p14:tracePt t="6461" x="7312025" y="915988"/>
          <p14:tracePt t="6469" x="7297738" y="930275"/>
          <p14:tracePt t="6477" x="7267575" y="930275"/>
          <p14:tracePt t="6485" x="7237413" y="946150"/>
          <p14:tracePt t="6493" x="7221538" y="946150"/>
          <p14:tracePt t="6501" x="7191375" y="946150"/>
          <p14:tracePt t="6509" x="7177088" y="960438"/>
          <p14:tracePt t="6517" x="7146925" y="960438"/>
          <p14:tracePt t="6525" x="7132638" y="960438"/>
          <p14:tracePt t="6533" x="7116763" y="974725"/>
          <p14:tracePt t="6541" x="7086600" y="974725"/>
          <p14:tracePt t="6550" x="7042150" y="974725"/>
          <p14:tracePt t="6558" x="7026275" y="990600"/>
          <p14:tracePt t="6566" x="6981825" y="1004888"/>
          <p14:tracePt t="6574" x="6937375" y="1020763"/>
          <p14:tracePt t="6582" x="6907213" y="1035050"/>
          <p14:tracePt t="6590" x="6861175" y="1065213"/>
          <p14:tracePt t="6599" x="6802438" y="1095375"/>
          <p14:tracePt t="6606" x="6786563" y="1095375"/>
          <p14:tracePt t="6615" x="6756400" y="1111250"/>
          <p14:tracePt t="6623" x="6711950" y="1139825"/>
          <p14:tracePt t="6632" x="6681788" y="1155700"/>
          <p14:tracePt t="6640" x="6665913" y="1169988"/>
          <p14:tracePt t="6649" x="6651625" y="1185863"/>
          <p14:tracePt t="6655" x="6635750" y="1185863"/>
          <p14:tracePt t="6665" x="6621463" y="1200150"/>
          <p14:tracePt t="6671" x="6607175" y="1200150"/>
          <p14:tracePt t="6682" x="6591300" y="1216025"/>
          <p14:tracePt t="6687" x="6577013" y="1230313"/>
          <p14:tracePt t="6699" x="6561138" y="1260475"/>
          <p14:tracePt t="6703" x="6546850" y="1276350"/>
          <p14:tracePt t="6716" x="6530975" y="1304925"/>
          <p14:tracePt t="6719" x="6516688" y="1335088"/>
          <p14:tracePt t="6732" x="6500813" y="1365250"/>
          <p14:tracePt t="6735" x="6486525" y="1395413"/>
          <p14:tracePt t="6749" x="6470650" y="1425575"/>
          <p14:tracePt t="6752" x="6456363" y="1485900"/>
          <p14:tracePt t="6766" x="6442075" y="1516063"/>
          <p14:tracePt t="6770" x="6426200" y="1546225"/>
          <p14:tracePt t="6783" x="6426200" y="1590675"/>
          <p14:tracePt t="6786" x="6411913" y="1635125"/>
          <p14:tracePt t="6799" x="6396038" y="1665288"/>
          <p14:tracePt t="6802" x="6396038" y="1725613"/>
          <p14:tracePt t="6816" x="6381750" y="1770063"/>
          <p14:tracePt t="6817" x="6381750" y="1800225"/>
          <p14:tracePt t="6824" x="6365875" y="1860550"/>
          <p14:tracePt t="6833" x="6365875" y="1890713"/>
          <p14:tracePt t="6841" x="6351588" y="1935163"/>
          <p14:tracePt t="6850" x="6351588" y="1965325"/>
          <p14:tracePt t="6857" x="6351588" y="2011363"/>
          <p14:tracePt t="6866" x="6351588" y="2055813"/>
          <p14:tracePt t="6873" x="6335713" y="2085975"/>
          <p14:tracePt t="6882" x="6335713" y="2146300"/>
          <p14:tracePt t="6889" x="6335713" y="2190750"/>
          <p14:tracePt t="6899" x="6335713" y="2235200"/>
          <p14:tracePt t="6905" x="6335713" y="2281238"/>
          <p14:tracePt t="6916" x="6335713" y="2325688"/>
          <p14:tracePt t="6922" x="6335713" y="2386013"/>
          <p14:tracePt t="6932" x="6351588" y="2430463"/>
          <p14:tracePt t="6938" x="6365875" y="2490788"/>
          <p14:tracePt t="6949" x="6396038" y="2536825"/>
          <p14:tracePt t="6954" x="6396038" y="2565400"/>
          <p14:tracePt t="6966" x="6426200" y="2595563"/>
          <p14:tracePt t="6970" x="6470650" y="2671763"/>
          <p14:tracePt t="6982" x="6486525" y="2701925"/>
          <p14:tracePt t="6986" x="6516688" y="2746375"/>
          <p14:tracePt t="6999" x="6546850" y="2776538"/>
          <p14:tracePt t="7002" x="6577013" y="2820988"/>
          <p14:tracePt t="7016" x="6607175" y="2867025"/>
          <p14:tracePt t="7019" x="6635750" y="2911475"/>
          <p14:tracePt t="7033" x="6651625" y="2941638"/>
          <p14:tracePt t="7036" x="6665913" y="2986088"/>
          <p14:tracePt t="7049" x="6696075" y="3016250"/>
          <p14:tracePt t="7052" x="6711950" y="3046413"/>
          <p14:tracePt t="7066" x="6711950" y="3060700"/>
          <p14:tracePt t="7069" x="6726238" y="3060700"/>
          <p14:tracePt t="7082" x="6742113" y="3076575"/>
          <p14:tracePt t="7083" x="6742113" y="3090863"/>
          <p14:tracePt t="7099" x="6756400" y="3090863"/>
          <p14:tracePt t="7116" x="6756400" y="3106738"/>
          <p14:tracePt t="7123" x="6772275" y="3106738"/>
          <p14:tracePt t="7131" x="6786563" y="3121025"/>
          <p14:tracePt t="7139" x="6816725" y="3136900"/>
          <p14:tracePt t="7147" x="6831013" y="3136900"/>
          <p14:tracePt t="7155" x="6861175" y="3151188"/>
          <p14:tracePt t="7163" x="6891338" y="3151188"/>
          <p14:tracePt t="7171" x="6921500" y="3167063"/>
          <p14:tracePt t="7179" x="6951663" y="3167063"/>
          <p14:tracePt t="7187" x="6981825" y="3181350"/>
          <p14:tracePt t="7196" x="7011988" y="3181350"/>
          <p14:tracePt t="7204" x="7042150" y="3181350"/>
          <p14:tracePt t="7212" x="7056438" y="3195638"/>
          <p14:tracePt t="7220" x="7086600" y="3195638"/>
          <p14:tracePt t="7228" x="7116763" y="3195638"/>
          <p14:tracePt t="7236" x="7162800" y="3195638"/>
          <p14:tracePt t="7244" x="7207250" y="3195638"/>
          <p14:tracePt t="7252" x="7237413" y="3195638"/>
          <p14:tracePt t="7260" x="7281863" y="3181350"/>
          <p14:tracePt t="7268" x="7327900" y="3167063"/>
          <p14:tracePt t="7276" x="7342188" y="3151188"/>
          <p14:tracePt t="7284" x="7386638" y="3136900"/>
          <p14:tracePt t="7292" x="7432675" y="3106738"/>
          <p14:tracePt t="7300" x="7462838" y="3106738"/>
          <p14:tracePt t="7309" x="7493000" y="3076575"/>
          <p14:tracePt t="7316" x="7523163" y="3046413"/>
          <p14:tracePt t="7325" x="7567613" y="3016250"/>
          <p14:tracePt t="7333" x="7581900" y="3001963"/>
          <p14:tracePt t="7341" x="7612063" y="2986088"/>
          <p14:tracePt t="7350" x="7627938" y="2955925"/>
          <p14:tracePt t="7357" x="7658100" y="2925763"/>
          <p14:tracePt t="7366" x="7672388" y="2911475"/>
          <p14:tracePt t="7373" x="7702550" y="2881313"/>
          <p14:tracePt t="7382" x="7716838" y="2867025"/>
          <p14:tracePt t="7389" x="7732713" y="2851150"/>
          <p14:tracePt t="7399" x="7732713" y="2820988"/>
          <p14:tracePt t="7405" x="7747000" y="2790825"/>
          <p14:tracePt t="7416" x="7777163" y="2760663"/>
          <p14:tracePt t="7422" x="7793038" y="2730500"/>
          <p14:tracePt t="7432" x="7807325" y="2686050"/>
          <p14:tracePt t="7438" x="7823200" y="2641600"/>
          <p14:tracePt t="7449" x="7837488" y="2595563"/>
          <p14:tracePt t="7454" x="7853363" y="2536825"/>
          <p14:tracePt t="7465" x="7867650" y="2506663"/>
          <p14:tracePt t="7470" x="7883525" y="2446338"/>
          <p14:tracePt t="7482" x="7883525" y="2400300"/>
          <p14:tracePt t="7486" x="7897813" y="2371725"/>
          <p14:tracePt t="7499" x="7897813" y="2341563"/>
          <p14:tracePt t="7502" x="7912100" y="2295525"/>
          <p14:tracePt t="7515" x="7912100" y="2265363"/>
          <p14:tracePt t="7519" x="7912100" y="2220913"/>
          <p14:tracePt t="7533" x="7912100" y="2190750"/>
          <p14:tracePt t="7536" x="7912100" y="2146300"/>
          <p14:tracePt t="7550" x="7912100" y="2130425"/>
          <p14:tracePt t="7554" x="7897813" y="2100263"/>
          <p14:tracePt t="7566" x="7883525" y="2041525"/>
          <p14:tracePt t="7570" x="7867650" y="2025650"/>
          <p14:tracePt t="7582" x="7837488" y="1995488"/>
          <p14:tracePt t="7585" x="7807325" y="1951038"/>
          <p14:tracePt t="7599" x="7777163" y="1920875"/>
          <p14:tracePt t="7600" x="7762875" y="1906588"/>
          <p14:tracePt t="7607" x="7732713" y="1876425"/>
          <p14:tracePt t="7617" x="7702550" y="1860550"/>
          <p14:tracePt t="7624" x="7672388" y="1830388"/>
          <p14:tracePt t="7633" x="7658100" y="1816100"/>
          <p14:tracePt t="7640" x="7642225" y="1785938"/>
          <p14:tracePt t="7649" x="7627938" y="1770063"/>
          <p14:tracePt t="7656" x="7612063" y="1741488"/>
          <p14:tracePt t="7665" x="7597775" y="1725613"/>
          <p14:tracePt t="7672" x="7581900" y="1711325"/>
          <p14:tracePt t="7682" x="7581900" y="1681163"/>
          <p14:tracePt t="7688" x="7567613" y="1681163"/>
          <p14:tracePt t="7699" x="7567613" y="1665288"/>
          <p14:tracePt t="7704" x="7567613" y="1651000"/>
          <p14:tracePt t="7737" x="7551738" y="1635125"/>
          <p14:tracePt t="7770" x="7537450" y="1620838"/>
          <p14:tracePt t="7785" x="7537450" y="1604963"/>
          <p14:tracePt t="7793" x="7523163" y="1604963"/>
          <p14:tracePt t="7801" x="7507288" y="1576388"/>
          <p14:tracePt t="7809" x="7493000" y="1560513"/>
          <p14:tracePt t="7817" x="7477125" y="1546225"/>
          <p14:tracePt t="7825" x="7477125" y="1530350"/>
          <p14:tracePt t="7834" x="7462838" y="1516063"/>
          <p14:tracePt t="7841" x="7446963" y="1500188"/>
          <p14:tracePt t="7850" x="7432675" y="1485900"/>
          <p14:tracePt t="7858" x="7416800" y="1470025"/>
          <p14:tracePt t="7867" x="7416800" y="1455738"/>
          <p14:tracePt t="7874" x="7402513" y="1455738"/>
          <p14:tracePt t="7890" x="7402513" y="1439863"/>
          <p14:tracePt t="7899" x="7386638" y="1439863"/>
          <p14:tracePt t="7923" x="7386638" y="1425575"/>
          <p14:tracePt t="7956" x="7372350" y="1425575"/>
          <p14:tracePt t="7988" x="7372350" y="1411288"/>
          <p14:tracePt t="7996" x="7356475" y="1411288"/>
          <p14:tracePt t="8011" x="7342188" y="1395413"/>
          <p14:tracePt t="8028" x="7327900" y="1381125"/>
          <p14:tracePt t="8035" x="7327900" y="1365250"/>
          <p14:tracePt t="8043" x="7312025" y="1365250"/>
          <p14:tracePt t="8051" x="7312025" y="1350963"/>
          <p14:tracePt t="8059" x="7297738" y="1350963"/>
          <p14:tracePt t="8067" x="7297738" y="1335088"/>
          <p14:tracePt t="8084" x="7281863" y="1320800"/>
          <p14:tracePt t="8101" x="7281863" y="1304925"/>
          <p14:tracePt t="8117" x="7267575" y="1290638"/>
          <p14:tracePt t="8124" x="7267575" y="1276350"/>
          <p14:tracePt t="8133" x="7251700" y="1260475"/>
          <p14:tracePt t="8156" x="7251700" y="1246188"/>
          <p14:tracePt t="8173" x="7237413" y="1246188"/>
          <p14:tracePt t="8189" x="7237413" y="1230313"/>
          <p14:tracePt t="8205" x="7221538" y="1216025"/>
          <p14:tracePt t="8213" x="7207250" y="1200150"/>
          <p14:tracePt t="8221" x="7191375" y="1200150"/>
          <p14:tracePt t="8229" x="7191375" y="1185863"/>
          <p14:tracePt t="8238" x="7177088" y="1169988"/>
          <p14:tracePt t="8245" x="7162800" y="1155700"/>
          <p14:tracePt t="8254" x="7146925" y="1155700"/>
          <p14:tracePt t="8261" x="7132638" y="1139825"/>
          <p14:tracePt t="8269" x="7116763" y="1125538"/>
          <p14:tracePt t="8277" x="7102475" y="1111250"/>
          <p14:tracePt t="8294" x="7086600" y="1095375"/>
          <p14:tracePt t="8302" x="7072313" y="1095375"/>
          <p14:tracePt t="8309" x="7072313" y="1081088"/>
          <p14:tracePt t="8318" x="7056438" y="1081088"/>
          <p14:tracePt t="8335" x="7042150" y="1065213"/>
          <p14:tracePt t="8367" x="7026275" y="1065213"/>
          <p14:tracePt t="11415" x="7011988" y="1065213"/>
          <p14:tracePt t="11422" x="6996113" y="1065213"/>
          <p14:tracePt t="11430" x="6967538" y="1050925"/>
          <p14:tracePt t="11438" x="6921500" y="1035050"/>
          <p14:tracePt t="11446" x="6877050" y="1020763"/>
          <p14:tracePt t="11454" x="6831013" y="1004888"/>
          <p14:tracePt t="11462" x="6786563" y="974725"/>
          <p14:tracePt t="11471" x="6711950" y="946150"/>
          <p14:tracePt t="11478" x="6591300" y="900113"/>
          <p14:tracePt t="11487" x="6470650" y="869950"/>
          <p14:tracePt t="11494" x="6335713" y="825500"/>
          <p14:tracePt t="11503" x="6186488" y="795338"/>
          <p14:tracePt t="11511" x="6005513" y="765175"/>
          <p14:tracePt t="11519" x="5810250" y="735013"/>
          <p14:tracePt t="11527" x="5600700" y="720725"/>
          <p14:tracePt t="11535" x="5375275" y="720725"/>
          <p14:tracePt t="11543" x="5149850" y="720725"/>
          <p14:tracePt t="11551" x="4910138" y="720725"/>
          <p14:tracePt t="11559" x="4668838" y="720725"/>
          <p14:tracePt t="11567" x="4459288" y="720725"/>
          <p14:tracePt t="11576" x="4354513" y="735013"/>
          <p14:tracePt t="11584" x="4173538" y="765175"/>
          <p14:tracePt t="11592" x="4024313" y="781050"/>
          <p14:tracePt t="11600" x="3903663" y="795338"/>
          <p14:tracePt t="11608" x="3859213" y="795338"/>
          <p14:tracePt t="11617" x="3783013" y="795338"/>
          <p14:tracePt t="11623" x="3708400" y="795338"/>
          <p14:tracePt t="11883" x="3663950" y="795338"/>
          <p14:tracePt t="11892" x="3617913" y="795338"/>
          <p14:tracePt t="11898" x="3559175" y="809625"/>
          <p14:tracePt t="11906" x="3498850" y="809625"/>
          <p14:tracePt t="11915" x="3438525" y="809625"/>
          <p14:tracePt t="11922" x="3257550" y="809625"/>
          <p14:tracePt t="11931" x="3108325" y="809625"/>
          <p14:tracePt t="11939" x="2987675" y="809625"/>
          <p14:tracePt t="11947" x="2913063" y="809625"/>
          <p14:tracePt t="11955" x="2762250" y="809625"/>
          <p14:tracePt t="11963" x="2613025" y="809625"/>
          <p14:tracePt t="11971" x="2462213" y="809625"/>
          <p14:tracePt t="11979" x="2341563" y="809625"/>
          <p14:tracePt t="11987" x="2222500" y="809625"/>
          <p14:tracePt t="11995" x="2176463" y="809625"/>
          <p14:tracePt t="12003" x="2117725" y="809625"/>
          <p14:tracePt t="12011" x="2041525" y="809625"/>
          <p14:tracePt t="12019" x="2027238" y="809625"/>
          <p14:tracePt t="12027" x="1997075" y="809625"/>
          <p14:tracePt t="12222" x="1981200" y="809625"/>
          <p14:tracePt t="12230" x="1952625" y="809625"/>
          <p14:tracePt t="12238" x="1906588" y="825500"/>
          <p14:tracePt t="12245" x="1862138" y="825500"/>
          <p14:tracePt t="12253" x="1801813" y="839788"/>
          <p14:tracePt t="12262" x="1741488" y="855663"/>
          <p14:tracePt t="12270" x="1681163" y="869950"/>
          <p14:tracePt t="12278" x="1592263" y="900113"/>
          <p14:tracePt t="12286" x="1485900" y="915988"/>
          <p14:tracePt t="12293" x="1411288" y="946150"/>
          <p14:tracePt t="12302" x="1320800" y="974725"/>
          <p14:tracePt t="12310" x="1246188" y="1004888"/>
          <p14:tracePt t="12318" x="1155700" y="1050925"/>
          <p14:tracePt t="12325" x="1081088" y="1095375"/>
          <p14:tracePt t="12334" x="1006475" y="1139825"/>
          <p14:tracePt t="12341" x="930275" y="1185863"/>
          <p14:tracePt t="12351" x="871538" y="1246188"/>
          <p14:tracePt t="12358" x="795338" y="1304925"/>
          <p14:tracePt t="12367" x="750888" y="1381125"/>
          <p14:tracePt t="12374" x="690563" y="1455738"/>
          <p14:tracePt t="12383" x="646113" y="1560513"/>
          <p14:tracePt t="12391" x="600075" y="1665288"/>
          <p14:tracePt t="12400" x="569913" y="1770063"/>
          <p14:tracePt t="12407" x="539750" y="1860550"/>
          <p14:tracePt t="12416" x="525463" y="1981200"/>
          <p14:tracePt t="12423" x="511175" y="2100263"/>
          <p14:tracePt t="12433" x="495300" y="2206625"/>
          <p14:tracePt t="12439" x="495300" y="2325688"/>
          <p14:tracePt t="12449" x="495300" y="2460625"/>
          <p14:tracePt t="12456" x="495300" y="2581275"/>
          <p14:tracePt t="12466" x="495300" y="2701925"/>
          <p14:tracePt t="12471" x="495300" y="2820988"/>
          <p14:tracePt t="12483" x="495300" y="3030538"/>
          <p14:tracePt t="12487" x="495300" y="3106738"/>
          <p14:tracePt t="12499" x="495300" y="3225800"/>
          <p14:tracePt t="12503" x="511175" y="3360738"/>
          <p14:tracePt t="12516" x="511175" y="3497263"/>
          <p14:tracePt t="12520" x="555625" y="3706813"/>
          <p14:tracePt t="12533" x="555625" y="3767138"/>
          <p14:tracePt t="12536" x="569913" y="3902075"/>
          <p14:tracePt t="12549" x="600075" y="4006850"/>
          <p14:tracePt t="12552" x="615950" y="4111625"/>
          <p14:tracePt t="12566" x="630238" y="4141788"/>
          <p14:tracePt t="12570" x="660400" y="4202113"/>
          <p14:tracePt t="12583" x="706438" y="4292600"/>
          <p14:tracePt t="12586" x="735013" y="4321175"/>
          <p14:tracePt t="12600" x="765175" y="4351338"/>
          <p14:tracePt t="12603" x="811213" y="4367213"/>
          <p14:tracePt t="12616" x="841375" y="4367213"/>
          <p14:tracePt t="12618" x="885825" y="4381500"/>
          <p14:tracePt t="12634" x="930275" y="4381500"/>
          <p14:tracePt t="12635" x="976313" y="4397375"/>
          <p14:tracePt t="12641" x="1020763" y="4397375"/>
          <p14:tracePt t="12651" x="1066800" y="4397375"/>
          <p14:tracePt t="12657" x="1095375" y="4397375"/>
          <p14:tracePt t="12667" x="1141413" y="4397375"/>
          <p14:tracePt t="12673" x="1201738" y="4397375"/>
          <p14:tracePt t="12683" x="1246188" y="4381500"/>
          <p14:tracePt t="12690" x="1276350" y="4367213"/>
          <p14:tracePt t="12700" x="1336675" y="4337050"/>
          <p14:tracePt t="12706" x="1366838" y="4321175"/>
          <p14:tracePt t="12716" x="1427163" y="4276725"/>
          <p14:tracePt t="12722" x="1485900" y="4202113"/>
          <p14:tracePt t="12733" x="1546225" y="4111625"/>
          <p14:tracePt t="12738" x="1592263" y="4037013"/>
          <p14:tracePt t="12753" x="1651000" y="3916363"/>
          <p14:tracePt t="12756" x="1711325" y="3797300"/>
          <p14:tracePt t="12770" x="1757363" y="3676650"/>
          <p14:tracePt t="12771" x="1801813" y="3541713"/>
          <p14:tracePt t="12778" x="1846263" y="3406775"/>
          <p14:tracePt t="12787" x="1862138" y="3316288"/>
          <p14:tracePt t="12794" x="1906588" y="3195638"/>
          <p14:tracePt t="12803" x="1936750" y="3076575"/>
          <p14:tracePt t="12810" x="1952625" y="2955925"/>
          <p14:tracePt t="12820" x="1966913" y="2851150"/>
          <p14:tracePt t="12826" x="1981200" y="2730500"/>
          <p14:tracePt t="12836" x="1981200" y="2611438"/>
          <p14:tracePt t="12843" x="1981200" y="2506663"/>
          <p14:tracePt t="12852" x="1981200" y="2430463"/>
          <p14:tracePt t="12859" x="1981200" y="2341563"/>
          <p14:tracePt t="12869" x="1966913" y="2251075"/>
          <p14:tracePt t="12874" x="1936750" y="2160588"/>
          <p14:tracePt t="12885" x="1906588" y="2085975"/>
          <p14:tracePt t="12891" x="1876425" y="2011363"/>
          <p14:tracePt t="12902" x="1846263" y="1935163"/>
          <p14:tracePt t="12907" x="1831975" y="1876425"/>
          <p14:tracePt t="12919" x="1816100" y="1816100"/>
          <p14:tracePt t="12923" x="1801813" y="1755775"/>
          <p14:tracePt t="12935" x="1787525" y="1695450"/>
          <p14:tracePt t="12939" x="1787525" y="1651000"/>
          <p14:tracePt t="12953" x="1771650" y="1620838"/>
          <p14:tracePt t="12957" x="1771650" y="1576388"/>
          <p14:tracePt t="12969" x="1771650" y="1546225"/>
          <p14:tracePt t="12971" x="1757363" y="1516063"/>
          <p14:tracePt t="12986" x="1741488" y="1485900"/>
          <p14:tracePt t="12990" x="1741488" y="1470025"/>
          <p14:tracePt t="13003" x="1727200" y="1470025"/>
          <p14:tracePt t="13006" x="1711325" y="1455738"/>
          <p14:tracePt t="13020" x="1711325" y="1439863"/>
          <p14:tracePt t="13021" x="1697038" y="1439863"/>
          <p14:tracePt t="13028" x="1681163" y="1425575"/>
          <p14:tracePt t="13045" x="1666875" y="1425575"/>
          <p14:tracePt t="13271" x="1666875" y="1395413"/>
          <p14:tracePt t="13279" x="1681163" y="1365250"/>
          <p14:tracePt t="13287" x="1711325" y="1335088"/>
          <p14:tracePt t="13295" x="1741488" y="1304925"/>
          <p14:tracePt t="13304" x="1787525" y="1290638"/>
          <p14:tracePt t="13311" x="1831975" y="1276350"/>
          <p14:tracePt t="13320" x="1876425" y="1246188"/>
          <p14:tracePt t="13327" x="1952625" y="1230313"/>
          <p14:tracePt t="13335" x="2041525" y="1216025"/>
          <p14:tracePt t="13343" x="2132013" y="1200150"/>
          <p14:tracePt t="13351" x="2222500" y="1200150"/>
          <p14:tracePt t="13359" x="2312988" y="1200150"/>
          <p14:tracePt t="13367" x="2387600" y="1200150"/>
          <p14:tracePt t="13375" x="2462213" y="1200150"/>
          <p14:tracePt t="13383" x="2492375" y="1200150"/>
          <p14:tracePt t="13391" x="2552700" y="1216025"/>
          <p14:tracePt t="13399" x="2597150" y="1230313"/>
          <p14:tracePt t="13408" x="2613025" y="1230313"/>
          <p14:tracePt t="13415" x="2643188" y="1246188"/>
          <p14:tracePt t="13424" x="2657475" y="1246188"/>
          <p14:tracePt t="13432" x="2673350" y="1246188"/>
          <p14:tracePt t="13440" x="2673350" y="1260475"/>
          <p14:tracePt t="13456" x="2687638" y="1260475"/>
          <p14:tracePt t="13562" x="2687638" y="1246188"/>
          <p14:tracePt t="13571" x="2701925" y="1246188"/>
          <p14:tracePt t="13577" x="2732088" y="1246188"/>
          <p14:tracePt t="13586" x="2747963" y="1246188"/>
          <p14:tracePt t="13593" x="2778125" y="1246188"/>
          <p14:tracePt t="13601" x="2822575" y="1246188"/>
          <p14:tracePt t="13609" x="2868613" y="1260475"/>
          <p14:tracePt t="13617" x="2913063" y="1290638"/>
          <p14:tracePt t="13626" x="2973388" y="1304925"/>
          <p14:tracePt t="13633" x="3017838" y="1350963"/>
          <p14:tracePt t="13642" x="3048000" y="1411288"/>
          <p14:tracePt t="13650" x="3092450" y="1455738"/>
          <p14:tracePt t="13658" x="3122613" y="1516063"/>
          <p14:tracePt t="13666" x="3152775" y="1576388"/>
          <p14:tracePt t="13674" x="3168650" y="1635125"/>
          <p14:tracePt t="13682" x="3198813" y="1711325"/>
          <p14:tracePt t="13690" x="3213100" y="1800225"/>
          <p14:tracePt t="13698" x="3213100" y="1876425"/>
          <p14:tracePt t="13706" x="3227388" y="2041525"/>
          <p14:tracePt t="13714" x="3243263" y="2130425"/>
          <p14:tracePt t="13722" x="3243263" y="2206625"/>
          <p14:tracePt t="13730" x="3243263" y="2311400"/>
          <p14:tracePt t="13739" x="3243263" y="2430463"/>
          <p14:tracePt t="13747" x="3243263" y="2536825"/>
          <p14:tracePt t="13755" x="3227388" y="2641600"/>
          <p14:tracePt t="13762" x="3227388" y="2730500"/>
          <p14:tracePt t="13770" x="3213100" y="2806700"/>
          <p14:tracePt t="13778" x="3198813" y="2895600"/>
          <p14:tracePt t="13787" x="3182938" y="2971800"/>
          <p14:tracePt t="13795" x="3168650" y="3030538"/>
          <p14:tracePt t="13804" x="3168650" y="3090863"/>
          <p14:tracePt t="13811" x="3152775" y="3167063"/>
          <p14:tracePt t="13820" x="3138488" y="3241675"/>
          <p14:tracePt t="13827" x="3138488" y="3316288"/>
          <p14:tracePt t="13836" x="3108325" y="3406775"/>
          <p14:tracePt t="13843" x="3108325" y="3467100"/>
          <p14:tracePt t="13853" x="3092450" y="3541713"/>
          <p14:tracePt t="13860" x="3092450" y="3571875"/>
          <p14:tracePt t="13869" x="3062288" y="3662363"/>
          <p14:tracePt t="13876" x="3062288" y="3690938"/>
          <p14:tracePt t="13886" x="3048000" y="3736975"/>
          <p14:tracePt t="13892" x="3033713" y="3781425"/>
          <p14:tracePt t="13903" x="3033713" y="3811588"/>
          <p14:tracePt t="13908" x="3003550" y="3841750"/>
          <p14:tracePt t="13919" x="2987675" y="3886200"/>
          <p14:tracePt t="13924" x="2987675" y="3916363"/>
          <p14:tracePt t="13936" x="2957513" y="3946525"/>
          <p14:tracePt t="13940" x="2943225" y="3976688"/>
          <p14:tracePt t="13952" x="2927350" y="3990975"/>
          <p14:tracePt t="13956" x="2897188" y="4021138"/>
          <p14:tracePt t="13969" x="2882900" y="4037013"/>
          <p14:tracePt t="13972" x="2852738" y="4051300"/>
          <p14:tracePt t="13986" x="2838450" y="4051300"/>
          <p14:tracePt t="13990" x="2792413" y="4067175"/>
          <p14:tracePt t="14003" x="2747963" y="4067175"/>
          <p14:tracePt t="14006" x="2701925" y="4067175"/>
          <p14:tracePt t="14020" x="2657475" y="4037013"/>
          <p14:tracePt t="14025" x="2597150" y="3976688"/>
          <p14:tracePt t="14037" x="2536825" y="3932238"/>
          <p14:tracePt t="14042" x="2478088" y="3886200"/>
          <p14:tracePt t="14053" x="2447925" y="3856038"/>
          <p14:tracePt t="14054" x="2401888" y="3827463"/>
          <p14:tracePt t="14061" x="2357438" y="3797300"/>
          <p14:tracePt t="14070" x="2327275" y="3767138"/>
          <p14:tracePt t="14078" x="2297113" y="3751263"/>
          <p14:tracePt t="14086" x="2282825" y="3736975"/>
          <p14:tracePt t="14094" x="2266950" y="3721100"/>
          <p14:tracePt t="14103" x="2236788" y="3690938"/>
          <p14:tracePt t="14110" x="2222500" y="3662363"/>
          <p14:tracePt t="14119" x="2206625" y="3602038"/>
          <p14:tracePt t="14126" x="2206625" y="3525838"/>
          <p14:tracePt t="14136" x="2192338" y="3436938"/>
          <p14:tracePt t="14142" x="2176463" y="3376613"/>
          <p14:tracePt t="14152" x="2162175" y="3255963"/>
          <p14:tracePt t="14158" x="2162175" y="3151188"/>
          <p14:tracePt t="14169" x="2132013" y="3030538"/>
          <p14:tracePt t="14174" x="2117725" y="2941638"/>
          <p14:tracePt t="14186" x="2101850" y="2836863"/>
          <p14:tracePt t="14190" x="2087563" y="2730500"/>
          <p14:tracePt t="14203" x="2071688" y="2641600"/>
          <p14:tracePt t="14207" x="2057400" y="2551113"/>
          <p14:tracePt t="14219" x="2041525" y="2386013"/>
          <p14:tracePt t="14223" x="2041525" y="2265363"/>
          <p14:tracePt t="14236" x="2041525" y="2130425"/>
          <p14:tracePt t="14239" x="2041525" y="1981200"/>
          <p14:tracePt t="14253" x="2041525" y="1846263"/>
          <p14:tracePt t="14256" x="2041525" y="1770063"/>
          <p14:tracePt t="14270" x="2041525" y="1635125"/>
          <p14:tracePt t="14274" x="2041525" y="1500188"/>
          <p14:tracePt t="14287" x="2041525" y="1455738"/>
          <p14:tracePt t="14291" x="2041525" y="1381125"/>
          <p14:tracePt t="14303" x="2041525" y="1335088"/>
          <p14:tracePt t="14303" x="2041525" y="1290638"/>
          <p14:tracePt t="14312" x="2041525" y="1260475"/>
          <p14:tracePt t="14321" x="2041525" y="1230313"/>
          <p14:tracePt t="14328" x="2041525" y="1216025"/>
          <p14:tracePt t="14354" x="2041525" y="1200150"/>
          <p14:tracePt t="14861" x="2027238" y="1200150"/>
          <p14:tracePt t="14870" x="2011363" y="1216025"/>
          <p14:tracePt t="14877" x="1981200" y="1230313"/>
          <p14:tracePt t="14884" x="1936750" y="1260475"/>
          <p14:tracePt t="14892" x="1906588" y="1276350"/>
          <p14:tracePt t="14900" x="1876425" y="1290638"/>
          <p14:tracePt t="14909" x="1862138" y="1304925"/>
          <p14:tracePt t="14917" x="1846263" y="1320800"/>
          <p14:tracePt t="14925" x="1816100" y="1350963"/>
          <p14:tracePt t="14933" x="1787525" y="1365250"/>
          <p14:tracePt t="14941" x="1757363" y="1381125"/>
          <p14:tracePt t="14949" x="1741488" y="1395413"/>
          <p14:tracePt t="14958" x="1727200" y="1411288"/>
          <p14:tracePt t="14966" x="1711325" y="1425575"/>
          <p14:tracePt t="14974" x="1697038" y="1439863"/>
          <p14:tracePt t="14981" x="1681163" y="1455738"/>
          <p14:tracePt t="14990" x="1681163" y="1470025"/>
          <p14:tracePt t="15006" x="1666875" y="1485900"/>
          <p14:tracePt t="15014" x="1666875" y="1500188"/>
          <p14:tracePt t="15022" x="1651000" y="1500188"/>
          <p14:tracePt t="15030" x="1651000" y="1516063"/>
          <p14:tracePt t="15038" x="1636713" y="1530350"/>
          <p14:tracePt t="15045" x="1636713" y="1546225"/>
          <p14:tracePt t="15054" x="1620838" y="1560513"/>
          <p14:tracePt t="15062" x="1620838" y="1576388"/>
          <p14:tracePt t="15070" x="1606550" y="1590675"/>
          <p14:tracePt t="15078" x="1606550" y="1620838"/>
          <p14:tracePt t="15086" x="1592263" y="1635125"/>
          <p14:tracePt t="15109" x="1576388" y="1651000"/>
          <p14:tracePt t="15115" x="1576388" y="1665288"/>
          <p14:tracePt t="15128" x="1562100" y="1681163"/>
          <p14:tracePt t="15143" x="1562100" y="1695450"/>
          <p14:tracePt t="15362" x="1562100" y="1681163"/>
          <p14:tracePt t="15371" x="1562100" y="1665288"/>
          <p14:tracePt t="15387" x="1562100" y="1651000"/>
          <p14:tracePt t="15402" x="1562100" y="1620838"/>
          <p14:tracePt t="15410" x="1562100" y="1604963"/>
          <p14:tracePt t="15417" x="1576388" y="1590675"/>
          <p14:tracePt t="15425" x="1576388" y="1560513"/>
          <p14:tracePt t="15433" x="1592263" y="1530350"/>
          <p14:tracePt t="15441" x="1620838" y="1516063"/>
          <p14:tracePt t="15449" x="1636713" y="1485900"/>
          <p14:tracePt t="15458" x="1651000" y="1455738"/>
          <p14:tracePt t="15466" x="1666875" y="1425575"/>
          <p14:tracePt t="15474" x="1697038" y="1411288"/>
          <p14:tracePt t="15481" x="1711325" y="1381125"/>
          <p14:tracePt t="15490" x="1741488" y="1365250"/>
          <p14:tracePt t="15497" x="1771650" y="1335088"/>
          <p14:tracePt t="15506" x="1801813" y="1320800"/>
          <p14:tracePt t="15513" x="1816100" y="1304925"/>
          <p14:tracePt t="15522" x="1846263" y="1290638"/>
          <p14:tracePt t="15530" x="1876425" y="1276350"/>
          <p14:tracePt t="15538" x="1892300" y="1260475"/>
          <p14:tracePt t="15546" x="1922463" y="1260475"/>
          <p14:tracePt t="15554" x="1936750" y="1246188"/>
          <p14:tracePt t="15562" x="1966913" y="1246188"/>
          <p14:tracePt t="15571" x="1981200" y="1230313"/>
          <p14:tracePt t="15578" x="1997075" y="1230313"/>
          <p14:tracePt t="15587" x="2011363" y="1230313"/>
          <p14:tracePt t="15594" x="2027238" y="1230313"/>
          <p14:tracePt t="15603" x="2041525" y="1216025"/>
          <p14:tracePt t="15621" x="2057400" y="1216025"/>
          <p14:tracePt t="15627" x="2071688" y="1216025"/>
          <p14:tracePt t="15643" x="2087563" y="1216025"/>
          <p14:tracePt t="15651" x="2101850" y="1216025"/>
          <p14:tracePt t="15659" x="2117725" y="1216025"/>
          <p14:tracePt t="15667" x="2117725" y="1230313"/>
          <p14:tracePt t="15676" x="2132013" y="1230313"/>
          <p14:tracePt t="15683" x="2147888" y="1230313"/>
          <p14:tracePt t="15692" x="2162175" y="1230313"/>
          <p14:tracePt t="15699" x="2176463" y="1246188"/>
          <p14:tracePt t="15708" x="2192338" y="1260475"/>
          <p14:tracePt t="15715" x="2206625" y="1260475"/>
          <p14:tracePt t="15724" x="2222500" y="1276350"/>
          <p14:tracePt t="15732" x="2236788" y="1290638"/>
          <p14:tracePt t="15740" x="2252663" y="1290638"/>
          <p14:tracePt t="15748" x="2266950" y="1304925"/>
          <p14:tracePt t="15756" x="2282825" y="1320800"/>
          <p14:tracePt t="15764" x="2297113" y="1335088"/>
          <p14:tracePt t="15772" x="2312988" y="1335088"/>
          <p14:tracePt t="15780" x="2327275" y="1350963"/>
          <p14:tracePt t="15788" x="2341563" y="1365250"/>
          <p14:tracePt t="15796" x="2357438" y="1365250"/>
          <p14:tracePt t="15804" x="2371725" y="1395413"/>
          <p14:tracePt t="15812" x="2387600" y="1411288"/>
          <p14:tracePt t="15821" x="2401888" y="1425575"/>
          <p14:tracePt t="15829" x="2417763" y="1439863"/>
          <p14:tracePt t="15837" x="2432050" y="1455738"/>
          <p14:tracePt t="15845" x="2462213" y="1485900"/>
          <p14:tracePt t="15854" x="2478088" y="1500188"/>
          <p14:tracePt t="15861" x="2492375" y="1516063"/>
          <p14:tracePt t="15871" x="2508250" y="1530350"/>
          <p14:tracePt t="15877" x="2536825" y="1546225"/>
          <p14:tracePt t="15887" x="2552700" y="1560513"/>
          <p14:tracePt t="15901" x="2566988" y="1576388"/>
          <p14:tracePt t="15910" x="2582863" y="1590675"/>
          <p14:tracePt t="15926" x="2597150" y="1590675"/>
          <p14:tracePt t="15934" x="2597150" y="1604963"/>
          <p14:tracePt t="15943" x="2613025" y="1604963"/>
          <p14:tracePt t="15966" x="2627313" y="1620838"/>
          <p14:tracePt t="15992" x="2627313" y="1635125"/>
          <p14:tracePt t="15999" x="2643188" y="1635125"/>
          <p14:tracePt t="16031" x="2657475" y="1635125"/>
          <p14:tracePt t="17872" x="2657475" y="1651000"/>
          <p14:tracePt t="17879" x="2657475" y="1681163"/>
          <p14:tracePt t="17887" x="2627313" y="1725613"/>
          <p14:tracePt t="17895" x="2597150" y="1770063"/>
          <p14:tracePt t="17903" x="2552700" y="1876425"/>
          <p14:tracePt t="17911" x="2522538" y="1920875"/>
          <p14:tracePt t="17919" x="2462213" y="2011363"/>
          <p14:tracePt t="17927" x="2417763" y="2116138"/>
          <p14:tracePt t="17935" x="2371725" y="2220913"/>
          <p14:tracePt t="17943" x="2312988" y="2311400"/>
          <p14:tracePt t="17951" x="2266950" y="2416175"/>
          <p14:tracePt t="17959" x="2222500" y="2506663"/>
          <p14:tracePt t="17967" x="2176463" y="2595563"/>
          <p14:tracePt t="17975" x="2132013" y="2671763"/>
          <p14:tracePt t="17983" x="2101850" y="2746375"/>
          <p14:tracePt t="17991" x="2087563" y="2806700"/>
          <p14:tracePt t="17999" x="2057400" y="2851150"/>
          <p14:tracePt t="18007" x="2027238" y="2911475"/>
          <p14:tracePt t="18015" x="1997075" y="2955925"/>
          <p14:tracePt t="18024" x="1966913" y="3016250"/>
          <p14:tracePt t="18031" x="1936750" y="3076575"/>
          <p14:tracePt t="18040" x="1922463" y="3136900"/>
          <p14:tracePt t="18048" x="1892300" y="3195638"/>
          <p14:tracePt t="18056" x="1862138" y="3271838"/>
          <p14:tracePt t="18064" x="1816100" y="3332163"/>
          <p14:tracePt t="18073" x="1787525" y="3421063"/>
          <p14:tracePt t="18080" x="1741488" y="3481388"/>
          <p14:tracePt t="18090" x="1697038" y="3571875"/>
          <p14:tracePt t="18097" x="1651000" y="3662363"/>
          <p14:tracePt t="18106" x="1606550" y="3736975"/>
          <p14:tracePt t="18113" x="1546225" y="3827463"/>
          <p14:tracePt t="18122" x="1501775" y="3916363"/>
          <p14:tracePt t="18142" x="1471613" y="3976688"/>
          <p14:tracePt t="18149" x="1441450" y="4067175"/>
          <p14:tracePt t="18156" x="1411288" y="4097338"/>
          <p14:tracePt t="18162" x="1397000" y="4141788"/>
          <p14:tracePt t="18169" x="1366838" y="4186238"/>
          <p14:tracePt t="18177" x="1366838" y="4202113"/>
          <p14:tracePt t="18185" x="1350963" y="4216400"/>
          <p14:tracePt t="18193" x="1350963" y="4232275"/>
          <p14:tracePt t="18574" x="1350963" y="4246563"/>
          <p14:tracePt t="18582" x="1320800" y="4262438"/>
          <p14:tracePt t="18591" x="1306513" y="4292600"/>
          <p14:tracePt t="18597" x="1276350" y="4321175"/>
          <p14:tracePt t="18606" x="1260475" y="4367213"/>
          <p14:tracePt t="18613" x="1231900" y="4411663"/>
          <p14:tracePt t="18622" x="1185863" y="4471988"/>
          <p14:tracePt t="18629" x="1141413" y="4546600"/>
          <p14:tracePt t="18637" x="1095375" y="4622800"/>
          <p14:tracePt t="18645" x="1050925" y="4697413"/>
          <p14:tracePt t="18653" x="1006475" y="4772025"/>
          <p14:tracePt t="18661" x="976313" y="4846638"/>
          <p14:tracePt t="18669" x="960438" y="4862513"/>
          <p14:tracePt t="18677" x="930275" y="4906963"/>
          <p14:tracePt t="18685" x="900113" y="4951413"/>
          <p14:tracePt t="18693" x="885825" y="4967288"/>
          <p14:tracePt t="18702" x="871538" y="4981575"/>
          <p14:tracePt t="18710" x="855663" y="4997450"/>
          <p14:tracePt t="18718" x="841375" y="5011738"/>
          <p14:tracePt t="18726" x="825500" y="5011738"/>
          <p14:tracePt t="18734" x="795338" y="5027613"/>
          <p14:tracePt t="18742" x="781050" y="5027613"/>
          <p14:tracePt t="18750" x="765175" y="5027613"/>
          <p14:tracePt t="18758" x="750888" y="5027613"/>
          <p14:tracePt t="18766" x="720725" y="5027613"/>
          <p14:tracePt t="18774" x="706438" y="5027613"/>
          <p14:tracePt t="18783" x="690563" y="5027613"/>
          <p14:tracePt t="18799" x="676275" y="5027613"/>
          <p14:tracePt t="18816" x="660400" y="5027613"/>
          <p14:tracePt t="20471" x="660400" y="5041900"/>
          <p14:tracePt t="20478" x="660400" y="5057775"/>
          <p14:tracePt t="20485" x="676275" y="5087938"/>
          <p14:tracePt t="20494" x="690563" y="5102225"/>
          <p14:tracePt t="20502" x="720725" y="5146675"/>
          <p14:tracePt t="20510" x="735013" y="5192713"/>
          <p14:tracePt t="20518" x="765175" y="5237163"/>
          <p14:tracePt t="20526" x="795338" y="5297488"/>
          <p14:tracePt t="20533" x="825500" y="5341938"/>
          <p14:tracePt t="20542" x="855663" y="5387975"/>
          <p14:tracePt t="20549" x="900113" y="5446713"/>
          <p14:tracePt t="20558" x="915988" y="5492750"/>
          <p14:tracePt t="20566" x="930275" y="5522913"/>
          <p14:tracePt t="20574" x="960438" y="5567363"/>
          <p14:tracePt t="20582" x="990600" y="5597525"/>
          <p14:tracePt t="20590" x="1020763" y="5641975"/>
          <p14:tracePt t="20598" x="1036638" y="5657850"/>
          <p14:tracePt t="20606" x="1050925" y="5688013"/>
          <p14:tracePt t="20614" x="1066800" y="5718175"/>
          <p14:tracePt t="20623" x="1081088" y="5732463"/>
          <p14:tracePt t="20630" x="1095375" y="5746750"/>
          <p14:tracePt t="20639" x="1095375" y="5762625"/>
          <p14:tracePt t="20647" x="1111250" y="5776913"/>
          <p14:tracePt t="20655" x="1125538" y="5792788"/>
          <p14:tracePt t="20673" x="1141413" y="5807075"/>
          <p14:tracePt t="20679" x="1141413" y="5822950"/>
          <p14:tracePt t="20687" x="1155700" y="5837238"/>
          <p14:tracePt t="20695" x="1171575" y="5867400"/>
          <p14:tracePt t="20703" x="1171575" y="5883275"/>
          <p14:tracePt t="20711" x="1185863" y="5897563"/>
          <p14:tracePt t="20719" x="1201738" y="5911850"/>
          <p14:tracePt t="20727" x="1201738" y="5942013"/>
          <p14:tracePt t="20735" x="1216025" y="5957888"/>
          <p14:tracePt t="20744" x="1231900" y="5972175"/>
          <p14:tracePt t="20760" x="1246188" y="5988050"/>
          <p14:tracePt t="20768" x="1246188" y="6002338"/>
          <p14:tracePt t="20776" x="1260475" y="6002338"/>
          <p14:tracePt t="20792" x="1276350" y="6018213"/>
          <p14:tracePt t="20817" x="1276350" y="6032500"/>
          <p14:tracePt t="20825" x="1290638" y="6032500"/>
          <p14:tracePt t="21205" x="1306513" y="6002338"/>
          <p14:tracePt t="21213" x="1320800" y="5988050"/>
          <p14:tracePt t="21220" x="1350963" y="5957888"/>
          <p14:tracePt t="21228" x="1397000" y="5927725"/>
          <p14:tracePt t="21236" x="1427163" y="5897563"/>
          <p14:tracePt t="21244" x="1455738" y="5883275"/>
          <p14:tracePt t="21253" x="1516063" y="5837238"/>
          <p14:tracePt t="21260" x="1546225" y="5822950"/>
          <p14:tracePt t="21268" x="1592263" y="5792788"/>
          <p14:tracePt t="21276" x="1636713" y="5762625"/>
          <p14:tracePt t="21284" x="1666875" y="5746750"/>
          <p14:tracePt t="21293" x="1711325" y="5718175"/>
          <p14:tracePt t="21300" x="1741488" y="5702300"/>
          <p14:tracePt t="21309" x="1771650" y="5688013"/>
          <p14:tracePt t="21316" x="1801813" y="5672138"/>
          <p14:tracePt t="21325" x="1831975" y="5672138"/>
          <p14:tracePt t="21333" x="1862138" y="5657850"/>
          <p14:tracePt t="21341" x="1892300" y="5657850"/>
          <p14:tracePt t="21349" x="1906588" y="5641975"/>
          <p14:tracePt t="21357" x="1936750" y="5641975"/>
          <p14:tracePt t="21365" x="1952625" y="5641975"/>
          <p14:tracePt t="21374" x="1966913" y="5641975"/>
          <p14:tracePt t="21381" x="1981200" y="5641975"/>
          <p14:tracePt t="21391" x="1997075" y="5641975"/>
          <p14:tracePt t="21397" x="2027238" y="5641975"/>
          <p14:tracePt t="21406" x="2057400" y="5641975"/>
          <p14:tracePt t="21413" x="2071688" y="5641975"/>
          <p14:tracePt t="21423" x="2101850" y="5641975"/>
          <p14:tracePt t="21429" x="2132013" y="5641975"/>
          <p14:tracePt t="21439" x="2162175" y="5641975"/>
          <p14:tracePt t="21446" x="2176463" y="5641975"/>
          <p14:tracePt t="21456" x="2222500" y="5627688"/>
          <p14:tracePt t="21462" x="2252663" y="5627688"/>
          <p14:tracePt t="21472" x="2266950" y="5627688"/>
          <p14:tracePt t="21478" x="2297113" y="5627688"/>
          <p14:tracePt t="21489" x="2327275" y="5627688"/>
          <p14:tracePt t="21494" x="2341563" y="5627688"/>
          <p14:tracePt t="21506" x="2371725" y="5627688"/>
          <p14:tracePt t="21511" x="2387600" y="5627688"/>
          <p14:tracePt t="21522" x="2401888" y="5627688"/>
          <p14:tracePt t="21527" x="2417763" y="5627688"/>
          <p14:tracePt t="21539" x="2432050" y="5627688"/>
          <p14:tracePt t="21543" x="2447925" y="5627688"/>
          <p14:tracePt t="21556" x="2462213" y="5627688"/>
          <p14:tracePt t="21567" x="2478088" y="5627688"/>
          <p14:tracePt t="21575" x="2492375" y="5641975"/>
          <p14:tracePt t="21583" x="2508250" y="5641975"/>
          <p14:tracePt t="21591" x="2522538" y="5657850"/>
          <p14:tracePt t="21599" x="2536825" y="5657850"/>
          <p14:tracePt t="21607" x="2552700" y="5672138"/>
          <p14:tracePt t="21615" x="2566988" y="5672138"/>
          <p14:tracePt t="21624" x="2582863" y="5688013"/>
          <p14:tracePt t="21631" x="2597150" y="5688013"/>
          <p14:tracePt t="21639" x="2597150" y="5702300"/>
          <p14:tracePt t="21647" x="2613025" y="5702300"/>
          <p14:tracePt t="21656" x="2627313" y="5718175"/>
          <p14:tracePt t="21663" x="2643188" y="5718175"/>
          <p14:tracePt t="21673" x="2643188" y="5732463"/>
          <p14:tracePt t="21680" x="2657475" y="5732463"/>
          <p14:tracePt t="21690" x="2673350" y="5746750"/>
          <p14:tracePt t="21696" x="2687638" y="5746750"/>
          <p14:tracePt t="21705" x="2687638" y="5762625"/>
          <p14:tracePt t="21712" x="2701925" y="5762625"/>
          <p14:tracePt t="21722" x="2717800" y="5776913"/>
          <p14:tracePt t="21728" x="2732088" y="5776913"/>
          <p14:tracePt t="21739" x="2747963" y="5792788"/>
          <p14:tracePt t="21744" x="2762250" y="5792788"/>
          <p14:tracePt t="21756" x="2778125" y="5807075"/>
          <p14:tracePt t="21761" x="2792413" y="5807075"/>
          <p14:tracePt t="21772" x="2808288" y="5822950"/>
          <p14:tracePt t="21776" x="2822575" y="5822950"/>
          <p14:tracePt t="21789" x="2822575" y="5837238"/>
          <p14:tracePt t="21792" x="2838450" y="5837238"/>
          <p14:tracePt t="21805" x="2852738" y="5853113"/>
          <p14:tracePt t="21809" x="2868613" y="5853113"/>
          <p14:tracePt t="21822" x="2882900" y="5867400"/>
          <p14:tracePt t="21833" x="2897188" y="5867400"/>
          <p14:tracePt t="21841" x="2897188" y="5883275"/>
          <p14:tracePt t="21857" x="2913063" y="5883275"/>
          <p14:tracePt t="21874" x="2913063" y="5897563"/>
          <p14:tracePt t="21881" x="2927350" y="5897563"/>
          <p14:tracePt t="21890" x="2927350" y="5911850"/>
          <p14:tracePt t="21898" x="2943225" y="5911850"/>
          <p14:tracePt t="21906" x="2957513" y="5927725"/>
          <p14:tracePt t="21924" x="2973388" y="5942013"/>
          <p14:tracePt t="21930" x="2987675" y="5957888"/>
          <p14:tracePt t="21955" x="3003550" y="5972175"/>
          <p14:tracePt t="22246" x="3017838" y="5957888"/>
          <p14:tracePt t="22253" x="3033713" y="5942013"/>
          <p14:tracePt t="22261" x="3048000" y="5927725"/>
          <p14:tracePt t="22269" x="3078163" y="5897563"/>
          <p14:tracePt t="22277" x="3092450" y="5883275"/>
          <p14:tracePt t="22285" x="3122613" y="5867400"/>
          <p14:tracePt t="22294" x="3168650" y="5853113"/>
          <p14:tracePt t="22301" x="3213100" y="5822950"/>
          <p14:tracePt t="22310" x="3273425" y="5807075"/>
          <p14:tracePt t="22317" x="3317875" y="5792788"/>
          <p14:tracePt t="22326" x="3378200" y="5776913"/>
          <p14:tracePt t="22334" x="3422650" y="5762625"/>
          <p14:tracePt t="22342" x="3482975" y="5762625"/>
          <p14:tracePt t="22350" x="3529013" y="5746750"/>
          <p14:tracePt t="22358" x="3573463" y="5746750"/>
          <p14:tracePt t="22366" x="3603625" y="5732463"/>
          <p14:tracePt t="22374" x="3648075" y="5732463"/>
          <p14:tracePt t="22382" x="3694113" y="5718175"/>
          <p14:tracePt t="22390" x="3738563" y="5718175"/>
          <p14:tracePt t="22398" x="3754438" y="5718175"/>
          <p14:tracePt t="22407" x="3783013" y="5718175"/>
          <p14:tracePt t="22414" x="3813175" y="5702300"/>
          <p14:tracePt t="22424" x="3829050" y="5702300"/>
          <p14:tracePt t="22430" x="3859213" y="5702300"/>
          <p14:tracePt t="22440" x="3873500" y="5702300"/>
          <p14:tracePt t="22446" x="3889375" y="5702300"/>
          <p14:tracePt t="22456" x="3903663" y="5702300"/>
          <p14:tracePt t="22462" x="3933825" y="5702300"/>
          <p14:tracePt t="22472" x="3963988" y="5702300"/>
          <p14:tracePt t="22479" x="3994150" y="5702300"/>
          <p14:tracePt t="22489" x="4038600" y="5702300"/>
          <p14:tracePt t="22495" x="4054475" y="5702300"/>
          <p14:tracePt t="22505" x="4084638" y="5702300"/>
          <p14:tracePt t="22511" x="4129088" y="5702300"/>
          <p14:tracePt t="22522" x="4143375" y="5702300"/>
          <p14:tracePt t="22527" x="4189413" y="5702300"/>
          <p14:tracePt t="22539" x="4203700" y="5702300"/>
          <p14:tracePt t="22543" x="4233863" y="5702300"/>
          <p14:tracePt t="22555" x="4249738" y="5702300"/>
          <p14:tracePt t="22559" x="4264025" y="5702300"/>
          <p14:tracePt t="22572" x="4279900" y="5718175"/>
          <p14:tracePt t="22576" x="4294188" y="5718175"/>
          <p14:tracePt t="22589" x="4308475" y="5718175"/>
          <p14:tracePt t="22592" x="4324350" y="5732463"/>
          <p14:tracePt t="22606" x="4338638" y="5732463"/>
          <p14:tracePt t="22610" x="4338638" y="5746750"/>
          <p14:tracePt t="22622" x="4354513" y="5746750"/>
          <p14:tracePt t="22625" x="4368800" y="5762625"/>
          <p14:tracePt t="22641" x="4384675" y="5776913"/>
          <p14:tracePt t="22660" x="4398963" y="5792788"/>
          <p14:tracePt t="22674" x="4414838" y="5807075"/>
          <p14:tracePt t="22690" x="4429125" y="5822950"/>
          <p14:tracePt t="22707" x="4445000" y="5837238"/>
          <p14:tracePt t="22721" x="4459288" y="5837238"/>
          <p14:tracePt t="22729" x="4475163" y="5853113"/>
          <p14:tracePt t="22747" x="4489450" y="5867400"/>
          <p14:tracePt t="22762" x="4503738" y="5883275"/>
          <p14:tracePt t="22779" x="4519613" y="5883275"/>
          <p14:tracePt t="22786" x="4519613" y="5897563"/>
          <p14:tracePt t="22795" x="4533900" y="5897563"/>
          <p14:tracePt t="23092" x="4564063" y="5883275"/>
          <p14:tracePt t="23101" x="4610100" y="5867400"/>
          <p14:tracePt t="23109" x="4640263" y="5837238"/>
          <p14:tracePt t="23116" x="4684713" y="5807075"/>
          <p14:tracePt t="23124" x="4745038" y="5776913"/>
          <p14:tracePt t="23133" x="4789488" y="5732463"/>
          <p14:tracePt t="23141" x="4849813" y="5718175"/>
          <p14:tracePt t="23150" x="4864100" y="5688013"/>
          <p14:tracePt t="23157" x="4910138" y="5672138"/>
          <p14:tracePt t="23165" x="4940300" y="5641975"/>
          <p14:tracePt t="23173" x="4970463" y="5627688"/>
          <p14:tracePt t="23181" x="5000625" y="5611813"/>
          <p14:tracePt t="23189" x="5014913" y="5597525"/>
          <p14:tracePt t="23197" x="5045075" y="5597525"/>
          <p14:tracePt t="23205" x="5059363" y="5581650"/>
          <p14:tracePt t="23222" x="5075238" y="5567363"/>
          <p14:tracePt t="23230" x="5105400" y="5567363"/>
          <p14:tracePt t="23237" x="5119688" y="5567363"/>
          <p14:tracePt t="23246" x="5135563" y="5553075"/>
          <p14:tracePt t="23253" x="5149850" y="5553075"/>
          <p14:tracePt t="23262" x="5180013" y="5553075"/>
          <p14:tracePt t="23270" x="5210175" y="5537200"/>
          <p14:tracePt t="23279" x="5254625" y="5537200"/>
          <p14:tracePt t="23285" x="5284788" y="5522913"/>
          <p14:tracePt t="23294" x="5330825" y="5522913"/>
          <p14:tracePt t="23302" x="5375275" y="5507038"/>
          <p14:tracePt t="23311" x="5419725" y="5507038"/>
          <p14:tracePt t="23318" x="5465763" y="5507038"/>
          <p14:tracePt t="23326" x="5495925" y="5507038"/>
          <p14:tracePt t="23334" x="5526088" y="5507038"/>
          <p14:tracePt t="23343" x="5570538" y="5507038"/>
          <p14:tracePt t="23351" x="5600700" y="5507038"/>
          <p14:tracePt t="23359" x="5645150" y="5507038"/>
          <p14:tracePt t="23367" x="5675313" y="5507038"/>
          <p14:tracePt t="23375" x="5705475" y="5507038"/>
          <p14:tracePt t="23383" x="5735638" y="5522913"/>
          <p14:tracePt t="23391" x="5749925" y="5537200"/>
          <p14:tracePt t="23399" x="5780088" y="5537200"/>
          <p14:tracePt t="23407" x="5810250" y="5553075"/>
          <p14:tracePt t="23415" x="5826125" y="5567363"/>
          <p14:tracePt t="23423" x="5856288" y="5581650"/>
          <p14:tracePt t="23431" x="5886450" y="5597525"/>
          <p14:tracePt t="23439" x="5900738" y="5611813"/>
          <p14:tracePt t="23447" x="5930900" y="5627688"/>
          <p14:tracePt t="23455" x="5945188" y="5627688"/>
          <p14:tracePt t="23463" x="5975350" y="5657850"/>
          <p14:tracePt t="23471" x="5991225" y="5672138"/>
          <p14:tracePt t="23479" x="6021388" y="5672138"/>
          <p14:tracePt t="23488" x="6035675" y="5688013"/>
          <p14:tracePt t="23496" x="6051550" y="5718175"/>
          <p14:tracePt t="23504" x="6065838" y="5718175"/>
          <p14:tracePt t="23513" x="6081713" y="5732463"/>
          <p14:tracePt t="23520" x="6110288" y="5746750"/>
          <p14:tracePt t="23528" x="6126163" y="5762625"/>
          <p14:tracePt t="23536" x="6140450" y="5776913"/>
          <p14:tracePt t="23545" x="6156325" y="5792788"/>
          <p14:tracePt t="23552" x="6170613" y="5807075"/>
          <p14:tracePt t="23562" x="6186488" y="5822950"/>
          <p14:tracePt t="23569" x="6200775" y="5837238"/>
          <p14:tracePt t="23578" x="6216650" y="5853113"/>
          <p14:tracePt t="23585" x="6216650" y="5867400"/>
          <p14:tracePt t="23595" x="6230938" y="5867400"/>
          <p14:tracePt t="23601" x="6246813" y="5883275"/>
          <p14:tracePt t="23611" x="6246813" y="5897563"/>
          <p14:tracePt t="23617" x="6261100" y="5911850"/>
          <p14:tracePt t="23633" x="6275388" y="5927725"/>
          <p14:tracePt t="23649" x="6291263" y="5942013"/>
          <p14:tracePt t="23674" x="6291263" y="5957888"/>
          <p14:tracePt t="23682" x="6305550" y="5957888"/>
          <p14:tracePt t="24158" x="6291263" y="6002338"/>
          <p14:tracePt t="24167" x="6291263" y="6062663"/>
          <p14:tracePt t="24174" x="6261100" y="6122988"/>
          <p14:tracePt t="24182" x="6230938" y="6197600"/>
          <p14:tracePt t="24190" x="6186488" y="6272213"/>
          <p14:tracePt t="24198" x="6156325" y="6332538"/>
          <p14:tracePt t="24206" x="6110288" y="6407150"/>
          <p14:tracePt t="24214" x="6081713" y="6467475"/>
          <p14:tracePt t="24222" x="5961063" y="6662738"/>
          <p14:tracePt t="24230" x="5916613" y="6707188"/>
          <p14:tracePt t="24238" x="5826125" y="6813550"/>
          <p14:tracePt t="24400" x="2192338" y="6767513"/>
          <p14:tracePt t="24408" x="2162175" y="6753225"/>
          <p14:tracePt t="24416" x="2087563" y="6692900"/>
          <p14:tracePt t="24424" x="2041525" y="6648450"/>
          <p14:tracePt t="24432" x="2011363" y="6618288"/>
          <p14:tracePt t="24440" x="1997075" y="6602413"/>
          <p14:tracePt t="24448" x="1981200" y="6588125"/>
          <p14:tracePt t="24740" x="1966913" y="6588125"/>
          <p14:tracePt t="24812" x="976313" y="6332538"/>
          <p14:tracePt t="24819" x="871538" y="6272213"/>
          <p14:tracePt t="24828" x="765175" y="6213475"/>
          <p14:tracePt t="24836" x="690563" y="6153150"/>
          <p14:tracePt t="24845" x="615950" y="6092825"/>
          <p14:tracePt t="24852" x="555625" y="6048375"/>
          <p14:tracePt t="24861" x="539750" y="6018213"/>
          <p14:tracePt t="24868" x="511175" y="5988050"/>
          <p14:tracePt t="24878" x="481013" y="5942013"/>
          <p14:tracePt t="24884" x="465138" y="5911850"/>
          <p14:tracePt t="24894" x="450850" y="5897563"/>
          <p14:tracePt t="24900" x="450850" y="5883275"/>
          <p14:tracePt t="24911" x="434975" y="5867400"/>
          <p14:tracePt t="24916" x="434975" y="5853113"/>
          <p14:tracePt t="24950" x="434975" y="5837238"/>
          <p14:tracePt t="25005" x="465138" y="5822950"/>
          <p14:tracePt t="25013" x="481013" y="5807075"/>
          <p14:tracePt t="25021" x="495300" y="5792788"/>
          <p14:tracePt t="25029" x="525463" y="5776913"/>
          <p14:tracePt t="25037" x="555625" y="5762625"/>
          <p14:tracePt t="25045" x="569913" y="5732463"/>
          <p14:tracePt t="25053" x="600075" y="5718175"/>
          <p14:tracePt t="25061" x="615950" y="5702300"/>
          <p14:tracePt t="25069" x="630238" y="5688013"/>
          <p14:tracePt t="25078" x="646113" y="5672138"/>
          <p14:tracePt t="25085" x="646113" y="5657850"/>
          <p14:tracePt t="25094" x="660400" y="5657850"/>
          <p14:tracePt t="25112" x="660400" y="5641975"/>
          <p14:tracePt t="25217" x="660400" y="5627688"/>
          <p14:tracePt t="25223" x="676275" y="5627688"/>
          <p14:tracePt t="25231" x="676275" y="5611813"/>
          <p14:tracePt t="25239" x="676275" y="5597525"/>
          <p14:tracePt t="25247" x="690563" y="5581650"/>
          <p14:tracePt t="25255" x="690563" y="5553075"/>
          <p14:tracePt t="25263" x="706438" y="5537200"/>
          <p14:tracePt t="25271" x="720725" y="5507038"/>
          <p14:tracePt t="25279" x="735013" y="5476875"/>
          <p14:tracePt t="25287" x="750888" y="5446713"/>
          <p14:tracePt t="25295" x="765175" y="5418138"/>
          <p14:tracePt t="25304" x="781050" y="5402263"/>
          <p14:tracePt t="25312" x="795338" y="5372100"/>
          <p14:tracePt t="25320" x="825500" y="5357813"/>
          <p14:tracePt t="25328" x="841375" y="5327650"/>
          <p14:tracePt t="25336" x="871538" y="5311775"/>
          <p14:tracePt t="25345" x="900113" y="5281613"/>
          <p14:tracePt t="25352" x="930275" y="5267325"/>
          <p14:tracePt t="25361" x="960438" y="5253038"/>
          <p14:tracePt t="25368" x="990600" y="5237163"/>
          <p14:tracePt t="25376" x="1020763" y="5222875"/>
          <p14:tracePt t="25385" x="1050925" y="5207000"/>
          <p14:tracePt t="25392" x="1081088" y="5192713"/>
          <p14:tracePt t="25400" x="1095375" y="5192713"/>
          <p14:tracePt t="25408" x="1111250" y="5176838"/>
          <p14:tracePt t="25417" x="1125538" y="5176838"/>
          <p14:tracePt t="25424" x="1141413" y="5176838"/>
          <p14:tracePt t="25433" x="1155700" y="5176838"/>
          <p14:tracePt t="25457" x="1171575" y="5176838"/>
          <p14:tracePt t="25692" x="1185863" y="5176838"/>
          <p14:tracePt t="25700" x="1201738" y="5176838"/>
          <p14:tracePt t="25707" x="1216025" y="5176838"/>
          <p14:tracePt t="25715" x="1231900" y="5176838"/>
          <p14:tracePt t="25731" x="1246188" y="5176838"/>
          <p14:tracePt t="25739" x="1260475" y="5176838"/>
          <p14:tracePt t="25764" x="1276350" y="5176838"/>
          <p14:tracePt t="25780" x="1290638" y="5176838"/>
          <p14:tracePt t="25958" x="1306513" y="5176838"/>
          <p14:tracePt t="25967" x="1320800" y="5192713"/>
          <p14:tracePt t="25974" x="1336675" y="5192713"/>
          <p14:tracePt t="25982" x="1350963" y="5207000"/>
          <p14:tracePt t="25997" x="1381125" y="5222875"/>
          <p14:tracePt t="26006" x="1397000" y="5222875"/>
          <p14:tracePt t="26014" x="1411288" y="5237163"/>
          <p14:tracePt t="26022" x="1441450" y="5253038"/>
          <p14:tracePt t="26030" x="1455738" y="5267325"/>
          <p14:tracePt t="26038" x="1471613" y="5267325"/>
          <p14:tracePt t="26046" x="1485900" y="5281613"/>
          <p14:tracePt t="26054" x="1516063" y="5281613"/>
          <p14:tracePt t="26062" x="1531938" y="5281613"/>
          <p14:tracePt t="26070" x="1531938" y="5297488"/>
          <p14:tracePt t="26087" x="1546225" y="5297488"/>
          <p14:tracePt t="26095" x="1562100" y="5297488"/>
          <p14:tracePt t="26103" x="1562100" y="5311775"/>
          <p14:tracePt t="26209" x="1562100" y="5327650"/>
          <p14:tracePt t="26224" x="1576388" y="5341938"/>
          <p14:tracePt t="26232" x="1576388" y="5372100"/>
          <p14:tracePt t="26240" x="1576388" y="5402263"/>
          <p14:tracePt t="26248" x="1592263" y="5432425"/>
          <p14:tracePt t="26256" x="1592263" y="5476875"/>
          <p14:tracePt t="26264" x="1606550" y="5522913"/>
          <p14:tracePt t="26272" x="1620838" y="5553075"/>
          <p14:tracePt t="26281" x="1636713" y="5581650"/>
          <p14:tracePt t="26288" x="1636713" y="5611813"/>
          <p14:tracePt t="26296" x="1666875" y="5657850"/>
          <p14:tracePt t="26304" x="1666875" y="5688013"/>
          <p14:tracePt t="26312" x="1681163" y="5718175"/>
          <p14:tracePt t="26320" x="1697038" y="5746750"/>
          <p14:tracePt t="26329" x="1711325" y="5762625"/>
          <p14:tracePt t="26337" x="1711325" y="5776913"/>
          <p14:tracePt t="26345" x="1727200" y="5792788"/>
          <p14:tracePt t="26352" x="1727200" y="5807075"/>
          <p14:tracePt t="26362" x="1741488" y="5822950"/>
          <p14:tracePt t="26378" x="1741488" y="5837238"/>
          <p14:tracePt t="26385" x="1757363" y="5837238"/>
          <p14:tracePt t="26401" x="1757363" y="5853113"/>
          <p14:tracePt t="26410" x="1757363" y="5867400"/>
          <p14:tracePt t="26417" x="1771650" y="5867400"/>
          <p14:tracePt t="26433" x="1771650" y="5883275"/>
          <p14:tracePt t="26459" x="1787525" y="5897563"/>
          <p14:tracePt t="26556" x="1801813" y="5897563"/>
          <p14:tracePt t="26563" x="1801813" y="5911850"/>
          <p14:tracePt t="26571" x="1816100" y="5911850"/>
          <p14:tracePt t="26579" x="1831975" y="5911850"/>
          <p14:tracePt t="26587" x="1846263" y="5927725"/>
          <p14:tracePt t="26595" x="1876425" y="5957888"/>
          <p14:tracePt t="26603" x="1922463" y="5972175"/>
          <p14:tracePt t="26612" x="1966913" y="6002338"/>
          <p14:tracePt t="26619" x="2011363" y="6018213"/>
          <p14:tracePt t="26628" x="2057400" y="6048375"/>
          <p14:tracePt t="26635" x="2087563" y="6062663"/>
          <p14:tracePt t="26644" x="2117725" y="6076950"/>
          <p14:tracePt t="26652" x="2162175" y="6092825"/>
          <p14:tracePt t="26661" x="2206625" y="6107113"/>
          <p14:tracePt t="26668" x="2222500" y="6122988"/>
          <p14:tracePt t="26678" x="2252663" y="6137275"/>
          <p14:tracePt t="26683" x="2282825" y="6137275"/>
          <p14:tracePt t="26694" x="2297113" y="6137275"/>
          <p14:tracePt t="26700" x="2312988" y="6153150"/>
          <p14:tracePt t="26711" x="2327275" y="6153150"/>
          <p14:tracePt t="26733" x="2341563" y="6153150"/>
          <p14:tracePt t="26879" x="2357438" y="6137275"/>
          <p14:tracePt t="26886" x="2357438" y="6107113"/>
          <p14:tracePt t="26895" x="2357438" y="6076950"/>
          <p14:tracePt t="26902" x="2371725" y="6032500"/>
          <p14:tracePt t="26910" x="2401888" y="5988050"/>
          <p14:tracePt t="26918" x="2417763" y="5927725"/>
          <p14:tracePt t="26926" x="2447925" y="5853113"/>
          <p14:tracePt t="26934" x="2478088" y="5792788"/>
          <p14:tracePt t="26942" x="2478088" y="5746750"/>
          <p14:tracePt t="26950" x="2508250" y="5702300"/>
          <p14:tracePt t="26958" x="2508250" y="5657850"/>
          <p14:tracePt t="26966" x="2522538" y="5627688"/>
          <p14:tracePt t="26974" x="2536825" y="5597525"/>
          <p14:tracePt t="26983" x="2536825" y="5581650"/>
          <p14:tracePt t="26990" x="2552700" y="5581650"/>
          <p14:tracePt t="26998" x="2552700" y="5567363"/>
          <p14:tracePt t="27015" x="2552700" y="5553075"/>
          <p14:tracePt t="27039" x="2566988" y="5537200"/>
          <p14:tracePt t="27055" x="2566988" y="5522913"/>
          <p14:tracePt t="27063" x="2582863" y="5507038"/>
          <p14:tracePt t="27071" x="2582863" y="5492750"/>
          <p14:tracePt t="27079" x="2582863" y="5476875"/>
          <p14:tracePt t="27087" x="2597150" y="5462588"/>
          <p14:tracePt t="27104" x="2597150" y="5446713"/>
          <p14:tracePt t="27113" x="2613025" y="5446713"/>
          <p14:tracePt t="27119" x="2613025" y="5432425"/>
          <p14:tracePt t="27387" x="2643188" y="5418138"/>
          <p14:tracePt t="27395" x="2657475" y="5402263"/>
          <p14:tracePt t="27402" x="2687638" y="5372100"/>
          <p14:tracePt t="27411" x="2701925" y="5357813"/>
          <p14:tracePt t="27418" x="2732088" y="5357813"/>
          <p14:tracePt t="27426" x="2747963" y="5341938"/>
          <p14:tracePt t="27434" x="2762250" y="5327650"/>
          <p14:tracePt t="27443" x="2778125" y="5311775"/>
          <p14:tracePt t="27450" x="2792413" y="5297488"/>
          <p14:tracePt t="27458" x="2808288" y="5297488"/>
          <p14:tracePt t="27467" x="2822575" y="5281613"/>
          <p14:tracePt t="27491" x="2822575" y="5267325"/>
          <p14:tracePt t="27500" x="2838450" y="5267325"/>
          <p14:tracePt t="27524" x="2838450" y="5253038"/>
          <p14:tracePt t="27540" x="2852738" y="5237163"/>
          <p14:tracePt t="27556" x="2868613" y="5222875"/>
          <p14:tracePt t="27563" x="2882900" y="5207000"/>
          <p14:tracePt t="27572" x="2897188" y="5207000"/>
          <p14:tracePt t="27579" x="2897188" y="5192713"/>
          <p14:tracePt t="27588" x="2913063" y="5192713"/>
          <p14:tracePt t="27596" x="2927350" y="5176838"/>
          <p14:tracePt t="27604" x="2943225" y="5176838"/>
          <p14:tracePt t="27628" x="2957513" y="5176838"/>
          <p14:tracePt t="27661" x="2973388" y="5176838"/>
          <p14:tracePt t="27806" x="2987675" y="5176838"/>
          <p14:tracePt t="27816" x="3003550" y="5176838"/>
          <p14:tracePt t="27822" x="3017838" y="5176838"/>
          <p14:tracePt t="27830" x="3048000" y="5192713"/>
          <p14:tracePt t="27838" x="3062288" y="5192713"/>
          <p14:tracePt t="27846" x="3078163" y="5192713"/>
          <p14:tracePt t="27854" x="3108325" y="5192713"/>
          <p14:tracePt t="27862" x="3138488" y="5192713"/>
          <p14:tracePt t="27870" x="3168650" y="5207000"/>
          <p14:tracePt t="27878" x="3182938" y="5207000"/>
          <p14:tracePt t="27887" x="3198813" y="5207000"/>
          <p14:tracePt t="27894" x="3227388" y="5207000"/>
          <p14:tracePt t="27902" x="3243263" y="5222875"/>
          <p14:tracePt t="27919" x="3257550" y="5222875"/>
          <p14:tracePt t="27927" x="3273425" y="5222875"/>
          <p14:tracePt t="27935" x="3273425" y="5237163"/>
          <p14:tracePt t="27951" x="3287713" y="5237163"/>
          <p14:tracePt t="27984" x="3303588" y="5237163"/>
          <p14:tracePt t="28218" x="3303588" y="5253038"/>
          <p14:tracePt t="28226" x="3317875" y="5253038"/>
          <p14:tracePt t="28233" x="3317875" y="5267325"/>
          <p14:tracePt t="28242" x="3333750" y="5267325"/>
          <p14:tracePt t="28249" x="3348038" y="5281613"/>
          <p14:tracePt t="28258" x="3378200" y="5297488"/>
          <p14:tracePt t="28265" x="3408363" y="5311775"/>
          <p14:tracePt t="28274" x="3422650" y="5341938"/>
          <p14:tracePt t="28282" x="3438525" y="5357813"/>
          <p14:tracePt t="28290" x="3468688" y="5387975"/>
          <p14:tracePt t="28298" x="3482975" y="5402263"/>
          <p14:tracePt t="28306" x="3513138" y="5432425"/>
          <p14:tracePt t="28315" x="3529013" y="5446713"/>
          <p14:tracePt t="28322" x="3543300" y="5462588"/>
          <p14:tracePt t="28331" x="3559175" y="5476875"/>
          <p14:tracePt t="28338" x="3573463" y="5492750"/>
          <p14:tracePt t="28346" x="3573463" y="5507038"/>
          <p14:tracePt t="28372" x="3587750" y="5522913"/>
          <p14:tracePt t="28678" x="3603625" y="5522913"/>
          <p14:tracePt t="28686" x="3633788" y="5522913"/>
          <p14:tracePt t="28694" x="3648075" y="5522913"/>
          <p14:tracePt t="28702" x="3663950" y="5522913"/>
          <p14:tracePt t="28710" x="3708400" y="5522913"/>
          <p14:tracePt t="28717" x="3738563" y="5522913"/>
          <p14:tracePt t="28726" x="3783013" y="5522913"/>
          <p14:tracePt t="28733" x="3813175" y="5522913"/>
          <p14:tracePt t="28742" x="3859213" y="5537200"/>
          <p14:tracePt t="28750" x="3873500" y="5537200"/>
          <p14:tracePt t="28758" x="3903663" y="5537200"/>
          <p14:tracePt t="28766" x="3933825" y="5537200"/>
          <p14:tracePt t="28774" x="3948113" y="5553075"/>
          <p14:tracePt t="28782" x="3963988" y="5553075"/>
          <p14:tracePt t="28790" x="3978275" y="5553075"/>
          <p14:tracePt t="28799" x="3994150" y="5553075"/>
          <p14:tracePt t="28806" x="4008438" y="5567363"/>
          <p14:tracePt t="28823" x="4024313" y="5567363"/>
          <p14:tracePt t="28840" x="4038600" y="5567363"/>
          <p14:tracePt t="28848" x="4054475" y="5581650"/>
          <p14:tracePt t="28855" x="4068763" y="5581650"/>
          <p14:tracePt t="28871" x="4084638" y="5581650"/>
          <p14:tracePt t="28904" x="4098925" y="5581650"/>
          <p14:tracePt t="29042" x="4098925" y="5567363"/>
          <p14:tracePt t="29058" x="4098925" y="5553075"/>
          <p14:tracePt t="29074" x="4114800" y="5537200"/>
          <p14:tracePt t="29082" x="4114800" y="5522913"/>
          <p14:tracePt t="29089" x="4114800" y="5507038"/>
          <p14:tracePt t="29097" x="4143375" y="5492750"/>
          <p14:tracePt t="29104" x="4159250" y="5476875"/>
          <p14:tracePt t="29113" x="4173538" y="5446713"/>
          <p14:tracePt t="29121" x="4189413" y="5432425"/>
          <p14:tracePt t="29129" x="4203700" y="5418138"/>
          <p14:tracePt t="29137" x="4219575" y="5418138"/>
          <p14:tracePt t="29145" x="4233863" y="5402263"/>
          <p14:tracePt t="29170" x="4249738" y="5402263"/>
          <p14:tracePt t="29235" x="4264025" y="5402263"/>
          <p14:tracePt t="29437" x="4264025" y="5387975"/>
          <p14:tracePt t="29453" x="4279900" y="5387975"/>
          <p14:tracePt t="29460" x="4294188" y="5372100"/>
          <p14:tracePt t="29468" x="4308475" y="5357813"/>
          <p14:tracePt t="29476" x="4324350" y="5341938"/>
          <p14:tracePt t="29485" x="4354513" y="5327650"/>
          <p14:tracePt t="29492" x="4368800" y="5311775"/>
          <p14:tracePt t="29500" x="4398963" y="5297488"/>
          <p14:tracePt t="29508" x="4414838" y="5267325"/>
          <p14:tracePt t="29517" x="4429125" y="5253038"/>
          <p14:tracePt t="29524" x="4459288" y="5253038"/>
          <p14:tracePt t="29533" x="4459288" y="5237163"/>
          <p14:tracePt t="29541" x="4475163" y="5237163"/>
          <p14:tracePt t="29557" x="4489450" y="5237163"/>
          <p14:tracePt t="29816" x="4503738" y="5237163"/>
          <p14:tracePt t="29825" x="4519613" y="5253038"/>
          <p14:tracePt t="29832" x="4549775" y="5267325"/>
          <p14:tracePt t="29839" x="4579938" y="5281613"/>
          <p14:tracePt t="29849" x="4624388" y="5297488"/>
          <p14:tracePt t="29855" x="4654550" y="5311775"/>
          <p14:tracePt t="29865" x="4668838" y="5327650"/>
          <p14:tracePt t="29872" x="4714875" y="5341938"/>
          <p14:tracePt t="29880" x="4745038" y="5372100"/>
          <p14:tracePt t="29889" x="4789488" y="5387975"/>
          <p14:tracePt t="29896" x="4805363" y="5402263"/>
          <p14:tracePt t="29904" x="4835525" y="5418138"/>
          <p14:tracePt t="29912" x="4849813" y="5432425"/>
          <p14:tracePt t="29920" x="4864100" y="5432425"/>
          <p14:tracePt t="29928" x="4864100" y="5446713"/>
          <p14:tracePt t="29936" x="4879975" y="5446713"/>
          <p14:tracePt t="29953" x="4894263" y="5446713"/>
          <p14:tracePt t="29960" x="4894263" y="5462588"/>
          <p14:tracePt t="30219" x="4894263" y="5476875"/>
          <p14:tracePt t="30227" x="4894263" y="5492750"/>
          <p14:tracePt t="30235" x="4894263" y="5522913"/>
          <p14:tracePt t="30243" x="4910138" y="5553075"/>
          <p14:tracePt t="30251" x="4924425" y="5581650"/>
          <p14:tracePt t="30260" x="4940300" y="5627688"/>
          <p14:tracePt t="30267" x="4970463" y="5688013"/>
          <p14:tracePt t="30275" x="4984750" y="5732463"/>
          <p14:tracePt t="30283" x="5000625" y="5776913"/>
          <p14:tracePt t="30292" x="5029200" y="5822950"/>
          <p14:tracePt t="30299" x="5045075" y="5853113"/>
          <p14:tracePt t="30307" x="5059363" y="5897563"/>
          <p14:tracePt t="30315" x="5075238" y="5927725"/>
          <p14:tracePt t="30323" x="5105400" y="5957888"/>
          <p14:tracePt t="30331" x="5119688" y="5972175"/>
          <p14:tracePt t="30340" x="5119688" y="5988050"/>
          <p14:tracePt t="30348" x="5135563" y="6002338"/>
          <p14:tracePt t="30356" x="5135563" y="6018213"/>
          <p14:tracePt t="30373" x="5149850" y="6018213"/>
          <p14:tracePt t="30720" x="5180013" y="6018213"/>
          <p14:tracePt t="30728" x="5195888" y="6018213"/>
          <p14:tracePt t="30736" x="5240338" y="6018213"/>
          <p14:tracePt t="30743" x="5254625" y="6018213"/>
          <p14:tracePt t="30752" x="5314950" y="6002338"/>
          <p14:tracePt t="30760" x="5345113" y="6002338"/>
          <p14:tracePt t="30767" x="5375275" y="5988050"/>
          <p14:tracePt t="30776" x="5405438" y="5988050"/>
          <p14:tracePt t="30784" x="5449888" y="5988050"/>
          <p14:tracePt t="30792" x="5480050" y="5988050"/>
          <p14:tracePt t="30800" x="5510213" y="5988050"/>
          <p14:tracePt t="30808" x="5540375" y="5988050"/>
          <p14:tracePt t="30816" x="5570538" y="5988050"/>
          <p14:tracePt t="30824" x="5584825" y="5988050"/>
          <p14:tracePt t="30832" x="5600700" y="5988050"/>
          <p14:tracePt t="30840" x="5614988" y="5988050"/>
          <p14:tracePt t="30848" x="5630863" y="5988050"/>
          <p14:tracePt t="30856" x="5645150" y="5988050"/>
          <p14:tracePt t="30865" x="5661025" y="5988050"/>
          <p14:tracePt t="30873" x="5675313" y="5988050"/>
          <p14:tracePt t="30890" x="5691188" y="5988050"/>
          <p14:tracePt t="30899" x="5705475" y="5988050"/>
          <p14:tracePt t="30915" x="5721350" y="5988050"/>
          <p14:tracePt t="30921" x="5735638" y="5988050"/>
          <p14:tracePt t="30938" x="5749925" y="5988050"/>
          <p14:tracePt t="30953" x="5765800" y="5988050"/>
          <p14:tracePt t="30961" x="5780088" y="5988050"/>
          <p14:tracePt t="30970" x="5795963" y="5988050"/>
          <p14:tracePt t="30978" x="5810250" y="5988050"/>
          <p14:tracePt t="30994" x="5826125" y="5988050"/>
          <p14:tracePt t="31011" x="5840413" y="5988050"/>
          <p14:tracePt t="31034" x="5856288" y="5988050"/>
          <p14:tracePt t="31164" x="5856288" y="5972175"/>
          <p14:tracePt t="31188" x="5856288" y="5957888"/>
          <p14:tracePt t="31204" x="5856288" y="5942013"/>
          <p14:tracePt t="31211" x="5840413" y="5942013"/>
          <p14:tracePt t="31220" x="5840413" y="5927725"/>
          <p14:tracePt t="31228" x="5840413" y="5911850"/>
          <p14:tracePt t="31236" x="5840413" y="5897563"/>
          <p14:tracePt t="31244" x="5840413" y="5867400"/>
          <p14:tracePt t="31252" x="5840413" y="5837238"/>
          <p14:tracePt t="31260" x="5840413" y="5792788"/>
          <p14:tracePt t="31268" x="5840413" y="5732463"/>
          <p14:tracePt t="31276" x="5840413" y="5672138"/>
          <p14:tracePt t="31285" x="5856288" y="5611813"/>
          <p14:tracePt t="31293" x="5870575" y="5537200"/>
          <p14:tracePt t="31301" x="5886450" y="5507038"/>
          <p14:tracePt t="31308" x="5900738" y="5446713"/>
          <p14:tracePt t="31316" x="5900738" y="5418138"/>
          <p14:tracePt t="31324" x="5900738" y="5387975"/>
          <p14:tracePt t="31333" x="5916613" y="5372100"/>
          <p14:tracePt t="31340" x="5916613" y="5357813"/>
          <p14:tracePt t="31349" x="5916613" y="5341938"/>
          <p14:tracePt t="31374" x="5916613" y="5327650"/>
          <p14:tracePt t="31600" x="5930900" y="5327650"/>
          <p14:tracePt t="31608" x="5945188" y="5327650"/>
          <p14:tracePt t="31615" x="5961063" y="5327650"/>
          <p14:tracePt t="31623" x="5975350" y="5311775"/>
          <p14:tracePt t="31632" x="5991225" y="5311775"/>
          <p14:tracePt t="31639" x="6021388" y="5297488"/>
          <p14:tracePt t="31648" x="6051550" y="5281613"/>
          <p14:tracePt t="31656" x="6081713" y="5281613"/>
          <p14:tracePt t="31664" x="6110288" y="5267325"/>
          <p14:tracePt t="31672" x="6156325" y="5267325"/>
          <p14:tracePt t="31681" x="6170613" y="5253038"/>
          <p14:tracePt t="31688" x="6200775" y="5253038"/>
          <p14:tracePt t="31696" x="6216650" y="5253038"/>
          <p14:tracePt t="31704" x="6230938" y="5253038"/>
          <p14:tracePt t="31712" x="6246813" y="5253038"/>
          <p14:tracePt t="31720" x="6261100" y="5253038"/>
          <p14:tracePt t="31745" x="6275388" y="5253038"/>
          <p14:tracePt t="31988" x="6291263" y="5267325"/>
          <p14:tracePt t="32003" x="6305550" y="5267325"/>
          <p14:tracePt t="32011" x="6335713" y="5281613"/>
          <p14:tracePt t="32019" x="6351588" y="5281613"/>
          <p14:tracePt t="32027" x="6365875" y="5297488"/>
          <p14:tracePt t="32035" x="6396038" y="5311775"/>
          <p14:tracePt t="32043" x="6411913" y="5311775"/>
          <p14:tracePt t="32051" x="6442075" y="5327650"/>
          <p14:tracePt t="32059" x="6470650" y="5341938"/>
          <p14:tracePt t="32067" x="6500813" y="5341938"/>
          <p14:tracePt t="32083" x="6516688" y="5357813"/>
          <p14:tracePt t="32091" x="6530975" y="5357813"/>
          <p14:tracePt t="32108" x="6530975" y="5372100"/>
          <p14:tracePt t="32116" x="6546850" y="5372100"/>
          <p14:tracePt t="32326" x="6561138" y="5372100"/>
          <p14:tracePt t="32334" x="6561138" y="5387975"/>
          <p14:tracePt t="32342" x="6591300" y="5402263"/>
          <p14:tracePt t="32350" x="6607175" y="5402263"/>
          <p14:tracePt t="32358" x="6635750" y="5418138"/>
          <p14:tracePt t="32366" x="6651625" y="5432425"/>
          <p14:tracePt t="32374" x="6681788" y="5446713"/>
          <p14:tracePt t="32382" x="6711950" y="5462588"/>
          <p14:tracePt t="32390" x="6742113" y="5476875"/>
          <p14:tracePt t="32398" x="6756400" y="5492750"/>
          <p14:tracePt t="32406" x="6786563" y="5507038"/>
          <p14:tracePt t="32414" x="6802438" y="5507038"/>
          <p14:tracePt t="32422" x="6831013" y="5522913"/>
          <p14:tracePt t="32431" x="6846888" y="5522913"/>
          <p14:tracePt t="32438" x="6861175" y="5537200"/>
          <p14:tracePt t="32446" x="6877050" y="5553075"/>
          <p14:tracePt t="32463" x="6891338" y="5553075"/>
          <p14:tracePt t="32472" x="6907213" y="5567363"/>
          <p14:tracePt t="32479" x="6921500" y="5567363"/>
          <p14:tracePt t="32487" x="6921500" y="5581650"/>
          <p14:tracePt t="32495" x="6937375" y="5581650"/>
          <p14:tracePt t="32512" x="6937375" y="5597525"/>
          <p14:tracePt t="32520" x="6951663" y="5597525"/>
          <p14:tracePt t="33537" x="6951663" y="5553075"/>
          <p14:tracePt t="33544" x="6951663" y="5522913"/>
          <p14:tracePt t="33552" x="6951663" y="5476875"/>
          <p14:tracePt t="33560" x="6951663" y="5418138"/>
          <p14:tracePt t="33570" x="6951663" y="5341938"/>
          <p14:tracePt t="33577" x="6951663" y="5267325"/>
          <p14:tracePt t="33586" x="6951663" y="5087938"/>
          <p14:tracePt t="33592" x="6951663" y="4906963"/>
          <p14:tracePt t="33603" x="6996113" y="4667250"/>
          <p14:tracePt t="33608" x="7086600" y="4292600"/>
          <p14:tracePt t="33618" x="7146925" y="4156075"/>
          <p14:tracePt t="33625" x="7237413" y="3886200"/>
          <p14:tracePt t="33634" x="7356475" y="3646488"/>
          <p14:tracePt t="33641" x="7446963" y="3390900"/>
          <p14:tracePt t="33651" x="7567613" y="3167063"/>
          <p14:tracePt t="33657" x="7672388" y="2941638"/>
          <p14:tracePt t="33668" x="7777163" y="2730500"/>
          <p14:tracePt t="33673" x="7883525" y="2565400"/>
          <p14:tracePt t="33685" x="7972425" y="2400300"/>
          <p14:tracePt t="33689" x="8077200" y="2251075"/>
          <p14:tracePt t="33701" x="8183563" y="2085975"/>
          <p14:tracePt t="33705" x="8288338" y="1951038"/>
          <p14:tracePt t="33718" x="8408988" y="1800225"/>
          <p14:tracePt t="33722" x="8558213" y="1651000"/>
          <p14:tracePt t="33734" x="8709025" y="1485900"/>
          <p14:tracePt t="33738" x="8858250" y="1320800"/>
          <p14:tracePt t="33751" x="9023350" y="1169988"/>
          <p14:tracePt t="33754" x="9188450" y="1004888"/>
          <p14:tracePt t="33768" x="9339263" y="855663"/>
          <p14:tracePt t="33770" x="9490075" y="735013"/>
          <p14:tracePt t="33786" x="9639300" y="615950"/>
          <p14:tracePt t="33787" x="9713913" y="585788"/>
          <p14:tracePt t="33794" x="9850438" y="495300"/>
          <p14:tracePt t="33802" x="9955213" y="420688"/>
          <p14:tracePt t="33810" x="10090150" y="360363"/>
          <p14:tracePt t="33819" x="10180638" y="315913"/>
          <p14:tracePt t="33826" x="10269538" y="269875"/>
          <p14:tracePt t="33835" x="10360025" y="239713"/>
          <p14:tracePt t="33843" x="10450513" y="225425"/>
          <p14:tracePt t="33852" x="10541000" y="195263"/>
          <p14:tracePt t="33859" x="10615613" y="179388"/>
          <p14:tracePt t="33868" x="10690225" y="179388"/>
          <p14:tracePt t="33875" x="10750550" y="165100"/>
          <p14:tracePt t="33884" x="10810875" y="165100"/>
          <p14:tracePt t="33891" x="10885488" y="165100"/>
          <p14:tracePt t="33901" x="10931525" y="165100"/>
          <p14:tracePt t="33907" x="10990263" y="165100"/>
          <p14:tracePt t="33919" x="11020425" y="165100"/>
          <p14:tracePt t="33924" x="11096625" y="165100"/>
          <p14:tracePt t="33935" x="11141075" y="165100"/>
          <p14:tracePt t="33940" x="11185525" y="165100"/>
          <p14:tracePt t="33951" x="11215688" y="165100"/>
          <p14:tracePt t="33956" x="11261725" y="195263"/>
          <p14:tracePt t="33968" x="11291888" y="225425"/>
          <p14:tracePt t="33972" x="11336338" y="255588"/>
          <p14:tracePt t="33985" x="11366500" y="285750"/>
          <p14:tracePt t="33989" x="11410950" y="330200"/>
          <p14:tracePt t="34001" x="11441113" y="360363"/>
          <p14:tracePt t="34005" x="11485563" y="404813"/>
          <p14:tracePt t="34018" x="11515725" y="450850"/>
          <p14:tracePt t="34023" x="11561763" y="479425"/>
          <p14:tracePt t="34036" x="11606213" y="539750"/>
          <p14:tracePt t="34039" x="11652250" y="585788"/>
          <p14:tracePt t="34052" x="11696700" y="660400"/>
          <p14:tracePt t="34056" x="11771313" y="765175"/>
          <p14:tracePt t="34069" x="11801475" y="825500"/>
          <p14:tracePt t="34075" x="11845925" y="930275"/>
          <p14:tracePt t="34085" x="11876088" y="1035050"/>
          <p14:tracePt t="34086" x="11891963" y="1111250"/>
          <p14:tracePt t="34093" x="11922125" y="1216025"/>
          <p14:tracePt t="34102" x="11952288" y="1304925"/>
          <p14:tracePt t="34109" x="11952288" y="1395413"/>
          <p14:tracePt t="34119" x="11966575" y="1485900"/>
          <p14:tracePt t="34125" x="11982450" y="1560513"/>
          <p14:tracePt t="34135" x="11982450" y="1651000"/>
          <p14:tracePt t="34141" x="11982450" y="1725613"/>
          <p14:tracePt t="34151" x="11982450" y="1800225"/>
          <p14:tracePt t="34158" x="11982450" y="1890713"/>
          <p14:tracePt t="34169" x="11982450" y="2041525"/>
          <p14:tracePt t="34174" x="11966575" y="2085975"/>
          <p14:tracePt t="34185" x="11936413" y="2176463"/>
          <p14:tracePt t="34190" x="11891963" y="2265363"/>
          <p14:tracePt t="34201" x="11861800" y="2355850"/>
          <p14:tracePt t="34206" x="11831638" y="2430463"/>
          <p14:tracePt t="34218" x="11801475" y="2506663"/>
          <p14:tracePt t="34222" x="11771313" y="2536825"/>
          <p14:tracePt t="34234" x="11757025" y="2595563"/>
          <p14:tracePt t="34238" x="11726863" y="2625725"/>
          <p14:tracePt t="34252" x="11710988" y="2655888"/>
          <p14:tracePt t="34255" x="11696700" y="2686050"/>
          <p14:tracePt t="34268" x="11666538" y="2730500"/>
          <p14:tracePt t="34272" x="11652250" y="2760663"/>
          <p14:tracePt t="34286" x="11622088" y="2776538"/>
          <p14:tracePt t="34291" x="11576050" y="2806700"/>
          <p14:tracePt t="34302" x="11545888" y="2836863"/>
          <p14:tracePt t="34306" x="11485563" y="2881313"/>
          <p14:tracePt t="34320" x="11410950" y="2925763"/>
          <p14:tracePt t="34321" x="11336338" y="2971800"/>
          <p14:tracePt t="34327" x="11261725" y="3016250"/>
          <p14:tracePt t="34335" x="11155363" y="3060700"/>
          <p14:tracePt t="34343" x="11080750" y="3106738"/>
          <p14:tracePt t="34352" x="10990263" y="3151188"/>
          <p14:tracePt t="34359" x="10825163" y="3225800"/>
          <p14:tracePt t="34369" x="10706100" y="3271838"/>
          <p14:tracePt t="34376" x="10571163" y="3316288"/>
          <p14:tracePt t="34385" x="10434638" y="3360738"/>
          <p14:tracePt t="34392" x="10299700" y="3406775"/>
          <p14:tracePt t="34401" x="10150475" y="3436938"/>
          <p14:tracePt t="34408" x="9985375" y="3467100"/>
          <p14:tracePt t="34418" x="9820275" y="3481388"/>
          <p14:tracePt t="34423" x="9744075" y="3497263"/>
          <p14:tracePt t="34435" x="9609138" y="3497263"/>
          <p14:tracePt t="34440" x="9474200" y="3511550"/>
          <p14:tracePt t="34452" x="9339263" y="3511550"/>
          <p14:tracePt t="34456" x="9218613" y="3511550"/>
          <p14:tracePt t="34468" x="9129713" y="3511550"/>
          <p14:tracePt t="34472" x="9039225" y="3511550"/>
          <p14:tracePt t="34485" x="8964613" y="3497263"/>
          <p14:tracePt t="34489" x="8888413" y="3481388"/>
          <p14:tracePt t="34501" x="8874125" y="3467100"/>
          <p14:tracePt t="34504" x="8828088" y="3451225"/>
          <p14:tracePt t="34519" x="8769350" y="3421063"/>
          <p14:tracePt t="34524" x="8723313" y="3390900"/>
          <p14:tracePt t="34535" x="8693150" y="3346450"/>
          <p14:tracePt t="34539" x="8662988" y="3316288"/>
          <p14:tracePt t="34552" x="8648700" y="3286125"/>
          <p14:tracePt t="34557" x="8632825" y="3241675"/>
          <p14:tracePt t="34569" x="8618538" y="3167063"/>
          <p14:tracePt t="34572" x="8604250" y="3106738"/>
          <p14:tracePt t="34587" x="8574088" y="3030538"/>
          <p14:tracePt t="34588" x="8558213" y="2941638"/>
          <p14:tracePt t="34594" x="8543925" y="2836863"/>
          <p14:tracePt t="34602" x="8528050" y="2746375"/>
          <p14:tracePt t="34610" x="8528050" y="2655888"/>
          <p14:tracePt t="34619" x="8513763" y="2565400"/>
          <p14:tracePt t="34626" x="8513763" y="2460625"/>
          <p14:tracePt t="34635" x="8513763" y="2355850"/>
          <p14:tracePt t="34642" x="8497888" y="2281238"/>
          <p14:tracePt t="34651" x="8497888" y="2206625"/>
          <p14:tracePt t="34658" x="8497888" y="2130425"/>
          <p14:tracePt t="34668" x="8497888" y="2071688"/>
          <p14:tracePt t="34674" x="8497888" y="2041525"/>
          <p14:tracePt t="34685" x="8497888" y="1981200"/>
          <p14:tracePt t="34690" x="8497888" y="1906588"/>
          <p14:tracePt t="34702" x="8497888" y="1860550"/>
          <p14:tracePt t="34707" x="8497888" y="1816100"/>
          <p14:tracePt t="34718" x="8497888" y="1770063"/>
          <p14:tracePt t="34722" x="8497888" y="1725613"/>
          <p14:tracePt t="34735" x="8513763" y="1681163"/>
          <p14:tracePt t="34739" x="8513763" y="1651000"/>
          <p14:tracePt t="34751" x="8528050" y="1590675"/>
          <p14:tracePt t="34755" x="8543925" y="1576388"/>
          <p14:tracePt t="34768" x="8558213" y="1530350"/>
          <p14:tracePt t="34771" x="8574088" y="1500188"/>
          <p14:tracePt t="34785" x="8588375" y="1470025"/>
          <p14:tracePt t="34789" x="8588375" y="1439863"/>
          <p14:tracePt t="34802" x="8604250" y="1411288"/>
          <p14:tracePt t="34806" x="8618538" y="1381125"/>
          <p14:tracePt t="34819" x="8632825" y="1365250"/>
          <p14:tracePt t="34821" x="8632825" y="1350963"/>
          <p14:tracePt t="34836" x="8648700" y="1335088"/>
          <p14:tracePt t="34853" x="8648700" y="1320800"/>
          <p14:tracePt t="34900" x="8662988" y="1320800"/>
          <p14:tracePt t="34958" x="8662988" y="1304925"/>
          <p14:tracePt t="34973" x="8678863" y="1304925"/>
          <p14:tracePt t="34980" x="8693150" y="1290638"/>
          <p14:tracePt t="34989" x="8709025" y="1260475"/>
          <p14:tracePt t="34997" x="8723313" y="1246188"/>
          <p14:tracePt t="35005" x="8753475" y="1216025"/>
          <p14:tracePt t="35013" x="8783638" y="1200150"/>
          <p14:tracePt t="35021" x="8828088" y="1169988"/>
          <p14:tracePt t="35029" x="8874125" y="1125538"/>
          <p14:tracePt t="35037" x="8918575" y="1081088"/>
          <p14:tracePt t="35045" x="8978900" y="1035050"/>
          <p14:tracePt t="35053" x="9099550" y="930275"/>
          <p14:tracePt t="35061" x="9174163" y="855663"/>
          <p14:tracePt t="35070" x="9278938" y="765175"/>
          <p14:tracePt t="35077" x="9429750" y="674688"/>
          <p14:tracePt t="35085" x="9578975" y="569913"/>
          <p14:tracePt t="35093" x="9655175" y="525463"/>
          <p14:tracePt t="35101" x="9774238" y="465138"/>
          <p14:tracePt t="35109" x="9894888" y="390525"/>
          <p14:tracePt t="35118" x="10015538" y="344488"/>
          <p14:tracePt t="35126" x="10104438" y="330200"/>
          <p14:tracePt t="35134" x="10194925" y="315913"/>
          <p14:tracePt t="35142" x="10269538" y="315913"/>
          <p14:tracePt t="35151" x="10329863" y="315913"/>
          <p14:tracePt t="35158" x="10390188" y="315913"/>
          <p14:tracePt t="35166" x="10450513" y="315913"/>
          <p14:tracePt t="35174" x="10510838" y="315913"/>
          <p14:tracePt t="35183" x="10555288" y="330200"/>
          <p14:tracePt t="35191" x="10599738" y="344488"/>
          <p14:tracePt t="35199" x="10645775" y="360363"/>
          <p14:tracePt t="35207" x="10690225" y="390525"/>
          <p14:tracePt t="35216" x="10736263" y="404813"/>
          <p14:tracePt t="35223" x="10780713" y="434975"/>
          <p14:tracePt t="35231" x="10810875" y="450850"/>
          <p14:tracePt t="35239" x="10871200" y="495300"/>
          <p14:tracePt t="35247" x="10885488" y="509588"/>
          <p14:tracePt t="35255" x="10945813" y="555625"/>
          <p14:tracePt t="35263" x="10975975" y="585788"/>
          <p14:tracePt t="35271" x="11020425" y="615950"/>
          <p14:tracePt t="35279" x="11050588" y="660400"/>
          <p14:tracePt t="35287" x="11066463" y="690563"/>
          <p14:tracePt t="35296" x="11096625" y="720725"/>
          <p14:tracePt t="35303" x="11110913" y="750888"/>
          <p14:tracePt t="35312" x="11141075" y="781050"/>
          <p14:tracePt t="35320" x="11171238" y="825500"/>
          <p14:tracePt t="35328" x="11201400" y="869950"/>
          <p14:tracePt t="35336" x="11215688" y="885825"/>
          <p14:tracePt t="35344" x="11245850" y="946150"/>
          <p14:tracePt t="35352" x="11276013" y="974725"/>
          <p14:tracePt t="35360" x="11306175" y="1004888"/>
          <p14:tracePt t="35369" x="11320463" y="1050925"/>
          <p14:tracePt t="35376" x="11350625" y="1081088"/>
          <p14:tracePt t="35386" x="11366500" y="1125538"/>
          <p14:tracePt t="35392" x="11380788" y="1139825"/>
          <p14:tracePt t="35401" x="11410950" y="1185863"/>
          <p14:tracePt t="35409" x="11426825" y="1216025"/>
          <p14:tracePt t="35419" x="11441113" y="1246188"/>
          <p14:tracePt t="35425" x="11471275" y="1276350"/>
          <p14:tracePt t="35435" x="11485563" y="1304925"/>
          <p14:tracePt t="35441" x="11485563" y="1320800"/>
          <p14:tracePt t="35451" x="11501438" y="1350963"/>
          <p14:tracePt t="35457" x="11515725" y="1365250"/>
          <p14:tracePt t="35468" x="11531600" y="1411288"/>
          <p14:tracePt t="35473" x="11531600" y="1425575"/>
          <p14:tracePt t="35485" x="11545888" y="1455738"/>
          <p14:tracePt t="35489" x="11561763" y="1500188"/>
          <p14:tracePt t="35501" x="11561763" y="1530350"/>
          <p14:tracePt t="35505" x="11576050" y="1560513"/>
          <p14:tracePt t="35518" x="11591925" y="1620838"/>
          <p14:tracePt t="35522" x="11591925" y="1651000"/>
          <p14:tracePt t="35535" x="11606213" y="1711325"/>
          <p14:tracePt t="35538" x="11606213" y="1755775"/>
          <p14:tracePt t="35552" x="11622088" y="1800225"/>
          <p14:tracePt t="35556" x="11622088" y="1860550"/>
          <p14:tracePt t="35568" x="11636375" y="1935163"/>
          <p14:tracePt t="35571" x="11636375" y="1995488"/>
          <p14:tracePt t="35584" x="11636375" y="2055813"/>
          <p14:tracePt t="35587" x="11636375" y="2130425"/>
          <p14:tracePt t="35603" x="11636375" y="2176463"/>
          <p14:tracePt t="35603" x="11636375" y="2251075"/>
          <p14:tracePt t="35610" x="11636375" y="2295525"/>
          <p14:tracePt t="35619" x="11636375" y="2371725"/>
          <p14:tracePt t="35626" x="11636375" y="2430463"/>
          <p14:tracePt t="35635" x="11622088" y="2490788"/>
          <p14:tracePt t="35642" x="11606213" y="2565400"/>
          <p14:tracePt t="35652" x="11561763" y="2716213"/>
          <p14:tracePt t="35659" x="11515725" y="2820988"/>
          <p14:tracePt t="35668" x="11485563" y="2955925"/>
          <p14:tracePt t="35675" x="11456988" y="3016250"/>
          <p14:tracePt t="35685" x="11410950" y="3136900"/>
          <p14:tracePt t="35691" x="11350625" y="3241675"/>
          <p14:tracePt t="35701" x="11306175" y="3332163"/>
          <p14:tracePt t="35707" x="11291888" y="3360738"/>
          <p14:tracePt t="35718" x="11261725" y="3436938"/>
          <p14:tracePt t="35723" x="11215688" y="3481388"/>
          <p14:tracePt t="35734" x="11201400" y="3511550"/>
          <p14:tracePt t="35739" x="11171238" y="3541713"/>
          <p14:tracePt t="35751" x="11155363" y="3571875"/>
          <p14:tracePt t="35755" x="11096625" y="3602038"/>
          <p14:tracePt t="35768" x="11080750" y="3616325"/>
          <p14:tracePt t="35771" x="11036300" y="3632200"/>
          <p14:tracePt t="35784" x="11006138" y="3632200"/>
          <p14:tracePt t="35788" x="10931525" y="3632200"/>
          <p14:tracePt t="35802" x="10871200" y="3646488"/>
          <p14:tracePt t="35807" x="10795000" y="3646488"/>
          <p14:tracePt t="35819" x="10690225" y="3646488"/>
          <p14:tracePt t="35824" x="10599738" y="3646488"/>
          <p14:tracePt t="35836" x="10510838" y="3646488"/>
          <p14:tracePt t="35840" x="10390188" y="3646488"/>
          <p14:tracePt t="35853" x="10269538" y="3646488"/>
          <p14:tracePt t="35854" x="10164763" y="3646488"/>
          <p14:tracePt t="35861" x="10059988" y="3632200"/>
          <p14:tracePt t="35870" x="9969500" y="3632200"/>
          <p14:tracePt t="35877" x="9879013" y="3616325"/>
          <p14:tracePt t="35886" x="9804400" y="3602038"/>
          <p14:tracePt t="35893" x="9729788" y="3586163"/>
          <p14:tracePt t="35902" x="9655175" y="3571875"/>
          <p14:tracePt t="35909" x="9594850" y="3556000"/>
          <p14:tracePt t="35918" x="9534525" y="3541713"/>
          <p14:tracePt t="35925" x="9490075" y="3525838"/>
          <p14:tracePt t="35934" x="9413875" y="3525838"/>
          <p14:tracePt t="35941" x="9369425" y="3511550"/>
          <p14:tracePt t="35952" x="9309100" y="3497263"/>
          <p14:tracePt t="35957" x="9264650" y="3497263"/>
          <p14:tracePt t="35968" x="9204325" y="3481388"/>
          <p14:tracePt t="35973" x="9158288" y="3467100"/>
          <p14:tracePt t="35984" x="9144000" y="3467100"/>
          <p14:tracePt t="35990" x="9099550" y="3467100"/>
          <p14:tracePt t="36001" x="9069388" y="3451225"/>
          <p14:tracePt t="36005" x="9023350" y="3436938"/>
          <p14:tracePt t="36018" x="9009063" y="3421063"/>
          <p14:tracePt t="36022" x="8964613" y="3406775"/>
          <p14:tracePt t="36034" x="8934450" y="3390900"/>
          <p14:tracePt t="36038" x="8904288" y="3360738"/>
          <p14:tracePt t="36051" x="8874125" y="3332163"/>
          <p14:tracePt t="36054" x="8843963" y="3286125"/>
          <p14:tracePt t="36068" x="8813800" y="3241675"/>
          <p14:tracePt t="36071" x="8783638" y="3195638"/>
          <p14:tracePt t="36085" x="8753475" y="3151188"/>
          <p14:tracePt t="36089" x="8723313" y="3106738"/>
          <p14:tracePt t="36101" x="8693150" y="3046413"/>
          <p14:tracePt t="36104" x="8662988" y="2986088"/>
          <p14:tracePt t="36119" x="8632825" y="2941638"/>
          <p14:tracePt t="36120" x="8604250" y="2867025"/>
          <p14:tracePt t="36127" x="8574088" y="2790825"/>
          <p14:tracePt t="36135" x="8558213" y="2716213"/>
          <p14:tracePt t="36143" x="8528050" y="2641600"/>
          <p14:tracePt t="36153" x="8497888" y="2551113"/>
          <p14:tracePt t="36159" x="8483600" y="2460625"/>
          <p14:tracePt t="36168" x="8453438" y="2371725"/>
          <p14:tracePt t="36175" x="8437563" y="2295525"/>
          <p14:tracePt t="36185" x="8423275" y="2206625"/>
          <p14:tracePt t="36191" x="8408988" y="2116138"/>
          <p14:tracePt t="36201" x="8408988" y="2041525"/>
          <p14:tracePt t="36208" x="8393113" y="2011363"/>
          <p14:tracePt t="36218" x="8378825" y="1951038"/>
          <p14:tracePt t="36223" x="8378825" y="1906588"/>
          <p14:tracePt t="36234" x="8378825" y="1860550"/>
          <p14:tracePt t="36240" x="8362950" y="1816100"/>
          <p14:tracePt t="36251" x="8348663" y="1785938"/>
          <p14:tracePt t="36256" x="8348663" y="1755775"/>
          <p14:tracePt t="36268" x="8348663" y="1725613"/>
          <p14:tracePt t="36272" x="8348663" y="1681163"/>
          <p14:tracePt t="36285" x="8348663" y="1651000"/>
          <p14:tracePt t="36288" x="8332788" y="1635125"/>
          <p14:tracePt t="36301" x="8332788" y="1590675"/>
          <p14:tracePt t="36304" x="8332788" y="1560513"/>
          <p14:tracePt t="36318" x="8332788" y="1530350"/>
          <p14:tracePt t="36320" x="8332788" y="1500188"/>
          <p14:tracePt t="36336" x="8332788" y="1470025"/>
          <p14:tracePt t="36340" x="8332788" y="1425575"/>
          <p14:tracePt t="36353" x="8348663" y="1411288"/>
          <p14:tracePt t="36354" x="8348663" y="1381125"/>
          <p14:tracePt t="36361" x="8348663" y="1365250"/>
          <p14:tracePt t="36369" x="8362950" y="1350963"/>
          <p14:tracePt t="36377" x="8362950" y="1335088"/>
          <p14:tracePt t="36393" x="8362950" y="1320800"/>
          <p14:tracePt t="36427" x="8378825" y="1320800"/>
          <p14:tracePt t="36806" x="8393113" y="1320800"/>
          <p14:tracePt t="36813" x="8408988" y="1320800"/>
          <p14:tracePt t="36821" x="8437563" y="1320800"/>
          <p14:tracePt t="36829" x="8483600" y="1304925"/>
          <p14:tracePt t="36837" x="8528050" y="1304925"/>
          <p14:tracePt t="36845" x="8574088" y="1304925"/>
          <p14:tracePt t="36853" x="8632825" y="1304925"/>
          <p14:tracePt t="36861" x="8693150" y="1304925"/>
          <p14:tracePt t="36869" x="8753475" y="1304925"/>
          <p14:tracePt t="36877" x="8828088" y="1320800"/>
          <p14:tracePt t="36886" x="8888413" y="1350963"/>
          <p14:tracePt t="36893" x="8964613" y="1381125"/>
          <p14:tracePt t="36901" x="9023350" y="1425575"/>
          <p14:tracePt t="36909" x="9099550" y="1470025"/>
          <p14:tracePt t="36918" x="9158288" y="1530350"/>
          <p14:tracePt t="36925" x="9218613" y="1576388"/>
          <p14:tracePt t="36933" x="9278938" y="1635125"/>
          <p14:tracePt t="36942" x="9294813" y="1651000"/>
          <p14:tracePt t="36949" x="9339263" y="1681163"/>
          <p14:tracePt t="36958" x="9383713" y="1711325"/>
          <p14:tracePt t="36966" x="9399588" y="1725613"/>
          <p14:tracePt t="36974" x="9429750" y="1741488"/>
          <p14:tracePt t="36982" x="9444038" y="1755775"/>
          <p14:tracePt t="36990" x="9459913" y="1755775"/>
          <p14:tracePt t="36998" x="9474200" y="1755775"/>
          <p14:tracePt t="37015" x="9490075" y="1755775"/>
          <p14:tracePt t="37031" x="9504363" y="1755775"/>
          <p14:tracePt t="37038" x="9504363" y="1741488"/>
          <p14:tracePt t="37047" x="9518650" y="1725613"/>
          <p14:tracePt t="37055" x="9534525" y="1711325"/>
          <p14:tracePt t="37062" x="9534525" y="1665288"/>
          <p14:tracePt t="37070" x="9534525" y="1651000"/>
          <p14:tracePt t="37079" x="9548813" y="1604963"/>
          <p14:tracePt t="37087" x="9548813" y="1590675"/>
          <p14:tracePt t="37095" x="9548813" y="1546225"/>
          <p14:tracePt t="37103" x="9548813" y="1516063"/>
          <p14:tracePt t="37111" x="9548813" y="1485900"/>
          <p14:tracePt t="37119" x="9548813" y="1470025"/>
          <p14:tracePt t="37127" x="9548813" y="1439863"/>
          <p14:tracePt t="37135" x="9548813" y="1425575"/>
          <p14:tracePt t="37143" x="9548813" y="1411288"/>
          <p14:tracePt t="37152" x="9548813" y="1395413"/>
          <p14:tracePt t="37160" x="9518650" y="1381125"/>
          <p14:tracePt t="37168" x="9504363" y="1381125"/>
          <p14:tracePt t="37176" x="9474200" y="1365250"/>
          <p14:tracePt t="37185" x="9444038" y="1365250"/>
          <p14:tracePt t="37192" x="9399588" y="1365250"/>
          <p14:tracePt t="37200" x="9353550" y="1365250"/>
          <p14:tracePt t="37208" x="9323388" y="1365250"/>
          <p14:tracePt t="37216" x="9264650" y="1381125"/>
          <p14:tracePt t="37225" x="9218613" y="1411288"/>
          <p14:tracePt t="37232" x="9158288" y="1455738"/>
          <p14:tracePt t="37240" x="9129713" y="1485900"/>
          <p14:tracePt t="37248" x="9083675" y="1530350"/>
          <p14:tracePt t="37257" x="9039225" y="1590675"/>
          <p14:tracePt t="37265" x="9009063" y="1635125"/>
          <p14:tracePt t="37273" x="8978900" y="1681163"/>
          <p14:tracePt t="37281" x="8948738" y="1741488"/>
          <p14:tracePt t="37289" x="8934450" y="1800225"/>
          <p14:tracePt t="37297" x="8934450" y="1860550"/>
          <p14:tracePt t="37305" x="8918575" y="1920875"/>
          <p14:tracePt t="37313" x="8918575" y="1995488"/>
          <p14:tracePt t="37321" x="8918575" y="2071688"/>
          <p14:tracePt t="37329" x="8918575" y="2146300"/>
          <p14:tracePt t="37337" x="8918575" y="2235200"/>
          <p14:tracePt t="37345" x="8918575" y="2325688"/>
          <p14:tracePt t="37354" x="8948738" y="2416175"/>
          <p14:tracePt t="37361" x="8964613" y="2490788"/>
          <p14:tracePt t="37370" x="8993188" y="2581275"/>
          <p14:tracePt t="37378" x="9023350" y="2655888"/>
          <p14:tracePt t="37386" x="9053513" y="2746375"/>
          <p14:tracePt t="37393" x="9069388" y="2806700"/>
          <p14:tracePt t="37402" x="9069388" y="2836863"/>
          <p14:tracePt t="37410" x="9099550" y="2881313"/>
          <p14:tracePt t="37419" x="9113838" y="2925763"/>
          <p14:tracePt t="37426" x="9129713" y="2955925"/>
          <p14:tracePt t="37435" x="9129713" y="2986088"/>
          <p14:tracePt t="37442" x="9144000" y="3001963"/>
          <p14:tracePt t="37452" x="9144000" y="3030538"/>
          <p14:tracePt t="37459" x="9158288" y="3046413"/>
          <p14:tracePt t="37468" x="9174163" y="3060700"/>
          <p14:tracePt t="37475" x="9188450" y="3060700"/>
          <p14:tracePt t="37485" x="9204325" y="3076575"/>
          <p14:tracePt t="37490" x="9218613" y="3076575"/>
          <p14:tracePt t="37501" x="9248775" y="3090863"/>
          <p14:tracePt t="37506" x="9278938" y="3090863"/>
          <p14:tracePt t="37518" x="9294813" y="3090863"/>
          <p14:tracePt t="37523" x="9339263" y="3090863"/>
          <p14:tracePt t="37535" x="9383713" y="3090863"/>
          <p14:tracePt t="37539" x="9413875" y="3076575"/>
          <p14:tracePt t="37551" x="9444038" y="3046413"/>
          <p14:tracePt t="37555" x="9490075" y="3001963"/>
          <p14:tracePt t="37568" x="9518650" y="2971800"/>
          <p14:tracePt t="37571" x="9564688" y="2895600"/>
          <p14:tracePt t="37584" x="9594850" y="2851150"/>
          <p14:tracePt t="37587" x="9655175" y="2760663"/>
          <p14:tracePt t="37601" x="9713913" y="2641600"/>
          <p14:tracePt t="37604" x="9729788" y="2595563"/>
          <p14:tracePt t="37618" x="9774238" y="2490788"/>
          <p14:tracePt t="37621" x="9790113" y="2386013"/>
          <p14:tracePt t="37635" x="9820275" y="2281238"/>
          <p14:tracePt t="37639" x="9834563" y="2176463"/>
          <p14:tracePt t="37653" x="9834563" y="2100263"/>
          <p14:tracePt t="37654" x="9850438" y="2025650"/>
          <p14:tracePt t="37660" x="9850438" y="1935163"/>
          <p14:tracePt t="37669" x="9850438" y="1860550"/>
          <p14:tracePt t="37676" x="9850438" y="1785938"/>
          <p14:tracePt t="37686" x="9850438" y="1755775"/>
          <p14:tracePt t="37693" x="9834563" y="1711325"/>
          <p14:tracePt t="37702" x="9820275" y="1665288"/>
          <p14:tracePt t="37708" x="9804400" y="1620838"/>
          <p14:tracePt t="37718" x="9804400" y="1576388"/>
          <p14:tracePt t="37725" x="9790113" y="1530350"/>
          <p14:tracePt t="37734" x="9774238" y="1516063"/>
          <p14:tracePt t="37740" x="9759950" y="1470025"/>
          <p14:tracePt t="37751" x="9759950" y="1455738"/>
          <p14:tracePt t="37757" x="9744075" y="1425575"/>
          <p14:tracePt t="37771" x="9729788" y="1411288"/>
          <p14:tracePt t="37775" x="9729788" y="1395413"/>
          <p14:tracePt t="37787" x="9713913" y="1381125"/>
          <p14:tracePt t="37804" x="9699625" y="1365250"/>
          <p14:tracePt t="37805" x="9699625" y="1350963"/>
          <p14:tracePt t="37823" x="9683750" y="1350963"/>
          <p14:tracePt t="37830" x="9669463" y="1350963"/>
          <p14:tracePt t="37838" x="9655175" y="1350963"/>
          <p14:tracePt t="37845" x="9639300" y="1335088"/>
          <p14:tracePt t="37855" x="9625013" y="1335088"/>
          <p14:tracePt t="37861" x="9609138" y="1335088"/>
          <p14:tracePt t="37869" x="9578975" y="1335088"/>
          <p14:tracePt t="37878" x="9564688" y="1335088"/>
          <p14:tracePt t="37886" x="9548813" y="1335088"/>
          <p14:tracePt t="37894" x="9518650" y="1335088"/>
          <p14:tracePt t="37902" x="9504363" y="1335088"/>
          <p14:tracePt t="37919" x="9490075" y="1335088"/>
          <p14:tracePt t="37935" x="9474200" y="1335088"/>
          <p14:tracePt t="37976" x="9459913" y="1335088"/>
          <p14:tracePt t="38016" x="9459913" y="1320800"/>
          <p14:tracePt t="39744" x="9474200" y="1320800"/>
          <p14:tracePt t="39751" x="9504363" y="1320800"/>
          <p14:tracePt t="39759" x="9548813" y="1290638"/>
          <p14:tracePt t="39766" x="9594850" y="1276350"/>
          <p14:tracePt t="39775" x="9639300" y="1246188"/>
          <p14:tracePt t="39782" x="9699625" y="1230313"/>
          <p14:tracePt t="39791" x="9744075" y="1216025"/>
          <p14:tracePt t="39798" x="9804400" y="1200150"/>
          <p14:tracePt t="39806" x="9864725" y="1185863"/>
          <p14:tracePt t="39814" x="9909175" y="1169988"/>
          <p14:tracePt t="39823" x="9985375" y="1169988"/>
          <p14:tracePt t="39830" x="10044113" y="1169988"/>
          <p14:tracePt t="39839" x="10104438" y="1169988"/>
          <p14:tracePt t="39847" x="10164763" y="1169988"/>
          <p14:tracePt t="39855" x="10225088" y="1169988"/>
          <p14:tracePt t="39863" x="10285413" y="1169988"/>
          <p14:tracePt t="39872" x="10345738" y="1169988"/>
          <p14:tracePt t="39879" x="10404475" y="1169988"/>
          <p14:tracePt t="39888" x="10434638" y="1169988"/>
          <p14:tracePt t="39895" x="10480675" y="1169988"/>
          <p14:tracePt t="39904" x="10525125" y="1185863"/>
          <p14:tracePt t="39911" x="10555288" y="1185863"/>
          <p14:tracePt t="39921" x="10599738" y="1185863"/>
          <p14:tracePt t="39927" x="10629900" y="1185863"/>
          <p14:tracePt t="39938" x="10675938" y="1185863"/>
          <p14:tracePt t="39943" x="10690225" y="1185863"/>
          <p14:tracePt t="39955" x="10720388" y="1185863"/>
          <p14:tracePt t="39960" x="10736263" y="1185863"/>
          <p14:tracePt t="39972" x="10764838" y="1185863"/>
          <p14:tracePt t="39988" x="10780713" y="1185863"/>
          <p14:tracePt t="39992" x="10795000" y="1185863"/>
          <p14:tracePt t="40008" x="10810875" y="1185863"/>
          <p14:tracePt t="40021" x="10810875" y="1169988"/>
          <p14:tracePt t="40025" x="10825163" y="1169988"/>
          <p14:tracePt t="40042" x="10825163" y="1155700"/>
          <p14:tracePt t="40055" x="10841038" y="1155700"/>
          <p14:tracePt t="40059" x="10841038" y="1139825"/>
          <p14:tracePt t="40071" x="10855325" y="1139825"/>
          <p14:tracePt t="40075" x="10855325" y="1125538"/>
          <p14:tracePt t="40088" x="10871200" y="1125538"/>
          <p14:tracePt t="40097" x="10885488" y="1125538"/>
          <p14:tracePt t="40114" x="10901363" y="1125538"/>
          <p14:tracePt t="40122" x="10915650" y="1125538"/>
          <p14:tracePt t="40147" x="10931525" y="1125538"/>
          <p14:tracePt t="40156" x="10945813" y="1125538"/>
          <p14:tracePt t="40162" x="10945813" y="1139825"/>
          <p14:tracePt t="40171" x="10960100" y="1169988"/>
          <p14:tracePt t="40178" x="10975975" y="1200150"/>
          <p14:tracePt t="40186" x="10990263" y="1230313"/>
          <p14:tracePt t="40196" x="11006138" y="1276350"/>
          <p14:tracePt t="40202" x="11020425" y="1320800"/>
          <p14:tracePt t="40210" x="11036300" y="1365250"/>
          <p14:tracePt t="40218" x="11066463" y="1425575"/>
          <p14:tracePt t="40227" x="11066463" y="1470025"/>
          <p14:tracePt t="40234" x="11080750" y="1530350"/>
          <p14:tracePt t="40243" x="11096625" y="1590675"/>
          <p14:tracePt t="40250" x="11110913" y="1651000"/>
          <p14:tracePt t="40259" x="11125200" y="1711325"/>
          <p14:tracePt t="40266" x="11141075" y="1755775"/>
          <p14:tracePt t="40275" x="11155363" y="1800225"/>
          <p14:tracePt t="40283" x="11155363" y="1816100"/>
          <p14:tracePt t="40291" x="11171238" y="1860550"/>
          <p14:tracePt t="40299" x="11171238" y="1906588"/>
          <p14:tracePt t="40307" x="11185525" y="1935163"/>
          <p14:tracePt t="40315" x="11185525" y="1981200"/>
          <p14:tracePt t="40324" x="11201400" y="1995488"/>
          <p14:tracePt t="40331" x="11201400" y="2011363"/>
          <p14:tracePt t="40340" x="11201400" y="2025650"/>
          <p14:tracePt t="40348" x="11215688" y="2041525"/>
          <p14:tracePt t="40356" x="11215688" y="2055813"/>
          <p14:tracePt t="40364" x="11215688" y="2071688"/>
          <p14:tracePt t="40380" x="11215688" y="2085975"/>
          <p14:tracePt t="40389" x="11215688" y="2100263"/>
          <p14:tracePt t="40396" x="11231563" y="2130425"/>
          <p14:tracePt t="40405" x="11231563" y="2160588"/>
          <p14:tracePt t="40412" x="11231563" y="2190750"/>
          <p14:tracePt t="40422" x="11231563" y="2251075"/>
          <p14:tracePt t="40428" x="11231563" y="2295525"/>
          <p14:tracePt t="40438" x="11231563" y="2355850"/>
          <p14:tracePt t="40444" x="11231563" y="2416175"/>
          <p14:tracePt t="40453" x="11231563" y="2476500"/>
          <p14:tracePt t="40461" x="11231563" y="2506663"/>
          <p14:tracePt t="40469" x="11231563" y="2551113"/>
          <p14:tracePt t="40477" x="11215688" y="2595563"/>
          <p14:tracePt t="40485" x="11201400" y="2671763"/>
          <p14:tracePt t="40493" x="11185525" y="2716213"/>
          <p14:tracePt t="40501" x="11171238" y="2760663"/>
          <p14:tracePt t="40509" x="11141075" y="2806700"/>
          <p14:tracePt t="40517" x="11125200" y="2851150"/>
          <p14:tracePt t="40525" x="11096625" y="2895600"/>
          <p14:tracePt t="40533" x="11066463" y="2955925"/>
          <p14:tracePt t="40541" x="11036300" y="3001963"/>
          <p14:tracePt t="40549" x="11006138" y="3046413"/>
          <p14:tracePt t="40558" x="10975975" y="3076575"/>
          <p14:tracePt t="40565" x="10931525" y="3136900"/>
          <p14:tracePt t="40574" x="10901363" y="3167063"/>
          <p14:tracePt t="40582" x="10885488" y="3195638"/>
          <p14:tracePt t="40590" x="10855325" y="3225800"/>
          <p14:tracePt t="40598" x="10810875" y="3255963"/>
          <p14:tracePt t="40606" x="10795000" y="3271838"/>
          <p14:tracePt t="40614" x="10764838" y="3286125"/>
          <p14:tracePt t="40622" x="10750550" y="3302000"/>
          <p14:tracePt t="40630" x="10720388" y="3302000"/>
          <p14:tracePt t="40638" x="10706100" y="3316288"/>
          <p14:tracePt t="40646" x="10675938" y="3316288"/>
          <p14:tracePt t="40655" x="10660063" y="3316288"/>
          <p14:tracePt t="40662" x="10615613" y="3316288"/>
          <p14:tracePt t="40671" x="10599738" y="3316288"/>
          <p14:tracePt t="40678" x="10555288" y="3316288"/>
          <p14:tracePt t="40688" x="10525125" y="3302000"/>
          <p14:tracePt t="40695" x="10480675" y="3286125"/>
          <p14:tracePt t="40704" x="10464800" y="3271838"/>
          <p14:tracePt t="40711" x="10434638" y="3255963"/>
          <p14:tracePt t="40721" x="10404475" y="3225800"/>
          <p14:tracePt t="40727" x="10375900" y="3195638"/>
          <p14:tracePt t="40738" x="10345738" y="3181350"/>
          <p14:tracePt t="40743" x="10299700" y="3136900"/>
          <p14:tracePt t="40754" x="10269538" y="3090863"/>
          <p14:tracePt t="40759" x="10239375" y="3046413"/>
          <p14:tracePt t="40771" x="10225088" y="3001963"/>
          <p14:tracePt t="40775" x="10194925" y="2925763"/>
          <p14:tracePt t="40788" x="10180638" y="2851150"/>
          <p14:tracePt t="40791" x="10150475" y="2686050"/>
          <p14:tracePt t="40804" x="10134600" y="2551113"/>
          <p14:tracePt t="40808" x="10120313" y="2416175"/>
          <p14:tracePt t="40821" x="10120313" y="2341563"/>
          <p14:tracePt t="40825" x="10120313" y="2190750"/>
          <p14:tracePt t="40838" x="10104438" y="2071688"/>
          <p14:tracePt t="40842" x="10104438" y="2025650"/>
          <p14:tracePt t="40854" x="10104438" y="1935163"/>
          <p14:tracePt t="40857" x="10104438" y="1876425"/>
          <p14:tracePt t="40871" x="10104438" y="1830388"/>
          <p14:tracePt t="40874" x="10104438" y="1800225"/>
          <p14:tracePt t="40889" x="10104438" y="1770063"/>
          <p14:tracePt t="40890" x="10104438" y="1741488"/>
          <p14:tracePt t="40896" x="10104438" y="1711325"/>
          <p14:tracePt t="40904" x="10104438" y="1681163"/>
          <p14:tracePt t="40912" x="10104438" y="1651000"/>
          <p14:tracePt t="40922" x="10104438" y="1620838"/>
          <p14:tracePt t="40928" x="10104438" y="1576388"/>
          <p14:tracePt t="40938" x="10104438" y="1546225"/>
          <p14:tracePt t="40945" x="10104438" y="1500188"/>
          <p14:tracePt t="40955" x="10104438" y="1470025"/>
          <p14:tracePt t="40961" x="10104438" y="1439863"/>
          <p14:tracePt t="40971" x="10104438" y="1411288"/>
          <p14:tracePt t="40977" x="10104438" y="1381125"/>
          <p14:tracePt t="40994" x="10120313" y="1365250"/>
          <p14:tracePt t="41004" x="10120313" y="1350963"/>
          <p14:tracePt t="41009" x="10120313" y="1335088"/>
          <p14:tracePt t="41033" x="10134600" y="1320800"/>
          <p14:tracePt t="41042" x="10134600" y="1304925"/>
          <p14:tracePt t="41050" x="10134600" y="1290638"/>
          <p14:tracePt t="41065" x="10150475" y="1276350"/>
          <p14:tracePt t="41082" x="10150475" y="1260475"/>
          <p14:tracePt t="41090" x="10164763" y="1260475"/>
          <p14:tracePt t="41107" x="10164763" y="1246188"/>
          <p14:tracePt t="41131" x="10180638" y="1246188"/>
          <p14:tracePt t="41140" x="10180638" y="1230313"/>
          <p14:tracePt t="41188" x="10194925" y="1230313"/>
          <p14:tracePt t="41213" x="10194925" y="1216025"/>
          <p14:tracePt t="41228" x="10210800" y="1216025"/>
          <p14:tracePt t="41261" x="10225088" y="1216025"/>
          <p14:tracePt t="41276" x="10225088" y="1200150"/>
          <p14:tracePt t="41292" x="10239375" y="1200150"/>
          <p14:tracePt t="41309" x="10255250" y="1200150"/>
          <p14:tracePt t="41333" x="10269538" y="1200150"/>
          <p14:tracePt t="41358" x="10285413" y="1200150"/>
          <p14:tracePt t="41374" x="10299700" y="1200150"/>
          <p14:tracePt t="41397" x="10315575" y="1200150"/>
          <p14:tracePt t="41405" x="10329863" y="1200150"/>
          <p14:tracePt t="45063" x="10329863" y="1230313"/>
          <p14:tracePt t="45071" x="10329863" y="1276350"/>
          <p14:tracePt t="45079" x="10329863" y="1304925"/>
          <p14:tracePt t="45087" x="10315575" y="1350963"/>
          <p14:tracePt t="45095" x="10315575" y="1395413"/>
          <p14:tracePt t="45103" x="10299700" y="1500188"/>
          <p14:tracePt t="45112" x="10285413" y="1635125"/>
          <p14:tracePt t="45119" x="10255250" y="1770063"/>
          <p14:tracePt t="45128" x="10225088" y="1951038"/>
          <p14:tracePt t="45136" x="10210800" y="2160588"/>
          <p14:tracePt t="45144" x="10180638" y="2371725"/>
          <p14:tracePt t="45152" x="10180638" y="2611438"/>
          <p14:tracePt t="45160" x="10180638" y="2820988"/>
          <p14:tracePt t="45168" x="10180638" y="2911475"/>
          <p14:tracePt t="45176" x="10180638" y="3090863"/>
          <p14:tracePt t="45184" x="10180638" y="3241675"/>
          <p14:tracePt t="45192" x="10180638" y="3360738"/>
          <p14:tracePt t="45200" x="10180638" y="3467100"/>
          <p14:tracePt t="45209" x="10194925" y="3556000"/>
          <p14:tracePt t="45217" x="10210800" y="3602038"/>
          <p14:tracePt t="45225" x="10225088" y="3646488"/>
          <p14:tracePt t="45232" x="10239375" y="3706813"/>
          <p14:tracePt t="45241" x="10239375" y="3736975"/>
          <p14:tracePt t="45249" x="10255250" y="3751263"/>
          <p14:tracePt t="45977" x="10239375" y="3751263"/>
          <p14:tracePt t="45984" x="10194925" y="3751263"/>
          <p14:tracePt t="45992" x="10120313" y="3811588"/>
          <p14:tracePt t="46000" x="10059988" y="3827463"/>
          <p14:tracePt t="46008" x="9969500" y="3856038"/>
          <p14:tracePt t="46016" x="9879013" y="3886200"/>
          <p14:tracePt t="46025" x="9759950" y="3932238"/>
          <p14:tracePt t="46032" x="9639300" y="3962400"/>
          <p14:tracePt t="46041" x="9534525" y="3976688"/>
          <p14:tracePt t="46048" x="9413875" y="3990975"/>
          <p14:tracePt t="46057" x="9309100" y="3990975"/>
          <p14:tracePt t="46064" x="9204325" y="4006850"/>
          <p14:tracePt t="46073" x="9144000" y="4006850"/>
          <p14:tracePt t="46081" x="9069388" y="4006850"/>
          <p14:tracePt t="46088" x="9009063" y="4006850"/>
          <p14:tracePt t="46096" x="8978900" y="4006850"/>
          <p14:tracePt t="46104" x="8934450" y="4006850"/>
          <p14:tracePt t="46113" x="8904288" y="4006850"/>
          <p14:tracePt t="46121" x="8874125" y="4006850"/>
          <p14:tracePt t="46129" x="8858250" y="4006850"/>
          <p14:tracePt t="46145" x="8843963" y="4006850"/>
          <p14:tracePt t="46275" x="8828088" y="4006850"/>
          <p14:tracePt t="46282" x="8813800" y="4006850"/>
          <p14:tracePt t="46291" x="8797925" y="4006850"/>
          <p14:tracePt t="46298" x="8783638" y="4006850"/>
          <p14:tracePt t="46307" x="8769350" y="4006850"/>
          <p14:tracePt t="46314" x="8753475" y="4006850"/>
          <p14:tracePt t="46323" x="8739188" y="4006850"/>
          <p14:tracePt t="46331" x="8723313" y="4021138"/>
          <p14:tracePt t="46339" x="8693150" y="4021138"/>
          <p14:tracePt t="46347" x="8662988" y="4037013"/>
          <p14:tracePt t="46355" x="8648700" y="4051300"/>
          <p14:tracePt t="46363" x="8618538" y="4067175"/>
          <p14:tracePt t="46371" x="8604250" y="4097338"/>
          <p14:tracePt t="46380" x="8588375" y="4111625"/>
          <p14:tracePt t="46387" x="8558213" y="4127500"/>
          <p14:tracePt t="46395" x="8543925" y="4141788"/>
          <p14:tracePt t="46403" x="8543925" y="4156075"/>
          <p14:tracePt t="46411" x="8528050" y="4171950"/>
          <p14:tracePt t="46427" x="8513763" y="4186238"/>
          <p14:tracePt t="46453" x="8513763" y="4202113"/>
          <p14:tracePt t="46469" x="8513763" y="4216400"/>
          <p14:tracePt t="46476" x="8513763" y="4232275"/>
          <p14:tracePt t="46492" x="8513763" y="4246563"/>
          <p14:tracePt t="46500" x="8513763" y="4262438"/>
          <p14:tracePt t="46711" x="8497888" y="4276725"/>
          <p14:tracePt t="46719" x="8483600" y="4321175"/>
          <p14:tracePt t="46726" x="8467725" y="4367213"/>
          <p14:tracePt t="46734" x="8453438" y="4411663"/>
          <p14:tracePt t="46742" x="8437563" y="4457700"/>
          <p14:tracePt t="46751" x="8437563" y="4502150"/>
          <p14:tracePt t="46758" x="8423275" y="4562475"/>
          <p14:tracePt t="46766" x="8408988" y="4651375"/>
          <p14:tracePt t="46774" x="8393113" y="4741863"/>
          <p14:tracePt t="46782" x="8378825" y="4832350"/>
          <p14:tracePt t="46791" x="8378825" y="4922838"/>
          <p14:tracePt t="46799" x="8378825" y="4997450"/>
          <p14:tracePt t="46807" x="8378825" y="5072063"/>
          <p14:tracePt t="46815" x="8378825" y="5102225"/>
          <p14:tracePt t="46823" x="8378825" y="5162550"/>
          <p14:tracePt t="46831" x="8378825" y="5192713"/>
          <p14:tracePt t="46839" x="8378825" y="5237163"/>
          <p14:tracePt t="46847" x="8378825" y="5253038"/>
          <p14:tracePt t="46855" x="8378825" y="5281613"/>
          <p14:tracePt t="46863" x="8393113" y="5297488"/>
          <p14:tracePt t="46871" x="8408988" y="5311775"/>
          <p14:tracePt t="46879" x="8437563" y="5327650"/>
          <p14:tracePt t="46887" x="8467725" y="5357813"/>
          <p14:tracePt t="46896" x="8497888" y="5372100"/>
          <p14:tracePt t="46904" x="8558213" y="5387975"/>
          <p14:tracePt t="46912" x="8618538" y="5418138"/>
          <p14:tracePt t="46919" x="8739188" y="5446713"/>
          <p14:tracePt t="46928" x="8797925" y="5462588"/>
          <p14:tracePt t="46936" x="8888413" y="5492750"/>
          <p14:tracePt t="46944" x="8993188" y="5522913"/>
          <p14:tracePt t="46952" x="9099550" y="5537200"/>
          <p14:tracePt t="46960" x="9204325" y="5553075"/>
          <p14:tracePt t="46968" x="9309100" y="5567363"/>
          <p14:tracePt t="46976" x="9444038" y="5581650"/>
          <p14:tracePt t="46984" x="9564688" y="5581650"/>
          <p14:tracePt t="46993" x="9669463" y="5597525"/>
          <p14:tracePt t="47000" x="9790113" y="5597525"/>
          <p14:tracePt t="47008" x="9985375" y="5597525"/>
          <p14:tracePt t="47016" x="10059988" y="5597525"/>
          <p14:tracePt t="47025" x="10194925" y="5597525"/>
          <p14:tracePt t="47032" x="10315575" y="5597525"/>
          <p14:tracePt t="47042" x="10420350" y="5597525"/>
          <p14:tracePt t="47049" x="10510838" y="5597525"/>
          <p14:tracePt t="47058" x="10615613" y="5597525"/>
          <p14:tracePt t="47065" x="10706100" y="5597525"/>
          <p14:tracePt t="47075" x="10795000" y="5597525"/>
          <p14:tracePt t="47081" x="10871200" y="5597525"/>
          <p14:tracePt t="47091" x="10945813" y="5597525"/>
          <p14:tracePt t="47098" x="10975975" y="5597525"/>
          <p14:tracePt t="47107" x="11020425" y="5581650"/>
          <p14:tracePt t="47113" x="11080750" y="5581650"/>
          <p14:tracePt t="47124" x="11110913" y="5567363"/>
          <p14:tracePt t="47129" x="11155363" y="5567363"/>
          <p14:tracePt t="47140" x="11185525" y="5553075"/>
          <p14:tracePt t="47145" x="11231563" y="5553075"/>
          <p14:tracePt t="47157" x="11276013" y="5537200"/>
          <p14:tracePt t="47161" x="11291888" y="5537200"/>
          <p14:tracePt t="47173" x="11320463" y="5522913"/>
          <p14:tracePt t="47178" x="11350625" y="5522913"/>
          <p14:tracePt t="47190" x="11380788" y="5492750"/>
          <p14:tracePt t="47194" x="11410950" y="5476875"/>
          <p14:tracePt t="47207" x="11456988" y="5462588"/>
          <p14:tracePt t="47210" x="11471275" y="5446713"/>
          <p14:tracePt t="47224" x="11501438" y="5418138"/>
          <p14:tracePt t="47227" x="11515725" y="5402263"/>
          <p14:tracePt t="47241" x="11545888" y="5372100"/>
          <p14:tracePt t="47244" x="11561763" y="5341938"/>
          <p14:tracePt t="47258" x="11576050" y="5327650"/>
          <p14:tracePt t="47261" x="11591925" y="5297488"/>
          <p14:tracePt t="47274" x="11622088" y="5267325"/>
          <p14:tracePt t="47278" x="11636375" y="5237163"/>
          <p14:tracePt t="47291" x="11652250" y="5207000"/>
          <p14:tracePt t="47292" x="11666538" y="5192713"/>
          <p14:tracePt t="47300" x="11680825" y="5162550"/>
          <p14:tracePt t="47308" x="11680825" y="5132388"/>
          <p14:tracePt t="47315" x="11696700" y="5116513"/>
          <p14:tracePt t="47324" x="11696700" y="5072063"/>
          <p14:tracePt t="47331" x="11696700" y="5041900"/>
          <p14:tracePt t="47341" x="11696700" y="5011738"/>
          <p14:tracePt t="47348" x="11696700" y="4967288"/>
          <p14:tracePt t="47357" x="11696700" y="4922838"/>
          <p14:tracePt t="47364" x="11666538" y="4876800"/>
          <p14:tracePt t="47374" x="11636375" y="4832350"/>
          <p14:tracePt t="47379" x="11606213" y="4772025"/>
          <p14:tracePt t="47390" x="11561763" y="4697413"/>
          <p14:tracePt t="47395" x="11515725" y="4637088"/>
          <p14:tracePt t="47407" x="11441113" y="4562475"/>
          <p14:tracePt t="47411" x="11380788" y="4502150"/>
          <p14:tracePt t="47424" x="11306175" y="4427538"/>
          <p14:tracePt t="47428" x="11231563" y="4351338"/>
          <p14:tracePt t="47440" x="11066463" y="4262438"/>
          <p14:tracePt t="47444" x="10960100" y="4202113"/>
          <p14:tracePt t="47458" x="10841038" y="4156075"/>
          <p14:tracePt t="47462" x="10690225" y="4127500"/>
          <p14:tracePt t="47474" x="10555288" y="4111625"/>
          <p14:tracePt t="47478" x="10390188" y="4111625"/>
          <p14:tracePt t="47490" x="10255250" y="4111625"/>
          <p14:tracePt t="47493" x="10104438" y="4111625"/>
          <p14:tracePt t="47508" x="10029825" y="4111625"/>
          <p14:tracePt t="47513" x="9879013" y="4111625"/>
          <p14:tracePt t="47526" x="9774238" y="4156075"/>
          <p14:tracePt t="47527" x="9655175" y="4186238"/>
          <p14:tracePt t="47534" x="9548813" y="4216400"/>
          <p14:tracePt t="47541" x="9459913" y="4246563"/>
          <p14:tracePt t="47550" x="9383713" y="4276725"/>
          <p14:tracePt t="47558" x="9353550" y="4292600"/>
          <p14:tracePt t="47566" x="9294813" y="4306888"/>
          <p14:tracePt t="47575" x="9234488" y="4321175"/>
          <p14:tracePt t="47582" x="9204325" y="4321175"/>
          <p14:tracePt t="47591" x="9174163" y="4337050"/>
          <p14:tracePt t="47598" x="9144000" y="4337050"/>
          <p14:tracePt t="47608" x="9129713" y="4337050"/>
          <p14:tracePt t="47614" x="9113838" y="4351338"/>
          <p14:tracePt t="47624" x="9099550" y="4351338"/>
          <p14:tracePt t="47631" x="9053513" y="4381500"/>
          <p14:tracePt t="47641" x="9039225" y="4397375"/>
          <p14:tracePt t="47646" x="8993188" y="4411663"/>
          <p14:tracePt t="47657" x="8964613" y="4427538"/>
          <p14:tracePt t="47662" x="8934450" y="4471988"/>
          <p14:tracePt t="47674" x="8888413" y="4502150"/>
          <p14:tracePt t="47679" x="8843963" y="4546600"/>
          <p14:tracePt t="47690" x="8797925" y="4576763"/>
          <p14:tracePt t="47694" x="8753475" y="4637088"/>
          <p14:tracePt t="47707" x="8709025" y="4697413"/>
          <p14:tracePt t="47711" x="8662988" y="4741863"/>
          <p14:tracePt t="47724" x="8632825" y="4816475"/>
          <p14:tracePt t="47727" x="8604250" y="4876800"/>
          <p14:tracePt t="47741" x="8558213" y="4951413"/>
          <p14:tracePt t="47747" x="8543925" y="5027613"/>
          <p14:tracePt t="47757" x="8513763" y="5102225"/>
          <p14:tracePt t="47761" x="8497888" y="5192713"/>
          <p14:tracePt t="47778" x="8483600" y="5281613"/>
          <p14:tracePt t="47778" x="8483600" y="5387975"/>
          <p14:tracePt t="47783" x="8483600" y="5492750"/>
          <p14:tracePt t="47794" x="8483600" y="5597525"/>
          <p14:tracePt t="47800" x="8483600" y="5702300"/>
          <p14:tracePt t="47811" x="8483600" y="5807075"/>
          <p14:tracePt t="47816" x="8483600" y="5927725"/>
          <p14:tracePt t="47827" x="8497888" y="6048375"/>
          <p14:tracePt t="47832" x="8528050" y="6137275"/>
          <p14:tracePt t="47844" x="8543925" y="6257925"/>
          <p14:tracePt t="47848" x="8588375" y="6362700"/>
          <p14:tracePt t="47861" x="8618538" y="6467475"/>
          <p14:tracePt t="47864" x="8648700" y="6557963"/>
          <p14:tracePt t="47877" x="8678863" y="6632575"/>
          <p14:tracePt t="47880" x="8723313" y="6707188"/>
          <p14:tracePt t="47894" x="8769350" y="6767513"/>
          <p14:tracePt t="47899" x="8797925" y="6827838"/>
          <p14:tracePt t="48063" x="10629900" y="6843713"/>
          <p14:tracePt t="48068" x="10706100" y="6813550"/>
          <p14:tracePt t="48074" x="10780713" y="6767513"/>
          <p14:tracePt t="48082" x="10855325" y="6737350"/>
          <p14:tracePt t="48090" x="10915650" y="6692900"/>
          <p14:tracePt t="48098" x="10975975" y="6648450"/>
          <p14:tracePt t="48106" x="11036300" y="6602413"/>
          <p14:tracePt t="48114" x="11080750" y="6572250"/>
          <p14:tracePt t="48122" x="11125200" y="6542088"/>
          <p14:tracePt t="48130" x="11185525" y="6497638"/>
          <p14:tracePt t="48138" x="11215688" y="6467475"/>
          <p14:tracePt t="48146" x="11276013" y="6437313"/>
          <p14:tracePt t="48154" x="11306175" y="6407150"/>
          <p14:tracePt t="48162" x="11350625" y="6362700"/>
          <p14:tracePt t="48170" x="11380788" y="6318250"/>
          <p14:tracePt t="48178" x="11410950" y="6288088"/>
          <p14:tracePt t="48187" x="11441113" y="6242050"/>
          <p14:tracePt t="48195" x="11471275" y="6183313"/>
          <p14:tracePt t="48203" x="11501438" y="6122988"/>
          <p14:tracePt t="48211" x="11515725" y="6048375"/>
          <p14:tracePt t="48220" x="11531600" y="5972175"/>
          <p14:tracePt t="48228" x="11545888" y="5911850"/>
          <p14:tracePt t="48236" x="11561763" y="5853113"/>
          <p14:tracePt t="48245" x="11561763" y="5807075"/>
          <p14:tracePt t="48251" x="11561763" y="5762625"/>
          <p14:tracePt t="48261" x="11561763" y="5702300"/>
          <p14:tracePt t="48267" x="11561763" y="5657850"/>
          <p14:tracePt t="48277" x="11561763" y="5597525"/>
          <p14:tracePt t="48284" x="11561763" y="5567363"/>
          <p14:tracePt t="48294" x="11561763" y="5522913"/>
          <p14:tracePt t="48300" x="11545888" y="5507038"/>
          <p14:tracePt t="48310" x="11531600" y="5462588"/>
          <p14:tracePt t="48316" x="11485563" y="5432425"/>
          <p14:tracePt t="48327" x="11456988" y="5402263"/>
          <p14:tracePt t="48332" x="11426825" y="5372100"/>
          <p14:tracePt t="48344" x="11366500" y="5357813"/>
          <p14:tracePt t="48348" x="11306175" y="5327650"/>
          <p14:tracePt t="48361" x="11231563" y="5297488"/>
          <p14:tracePt t="48365" x="11080750" y="5237163"/>
          <p14:tracePt t="48377" x="10975975" y="5222875"/>
          <p14:tracePt t="48381" x="10915650" y="5207000"/>
          <p14:tracePt t="48394" x="10795000" y="5176838"/>
          <p14:tracePt t="48397" x="10690225" y="5146675"/>
          <p14:tracePt t="48410" x="10615613" y="5132388"/>
          <p14:tracePt t="48413" x="10571163" y="5132388"/>
          <p14:tracePt t="48428" x="10494963" y="5116513"/>
          <p14:tracePt t="48434" x="10434638" y="5102225"/>
          <p14:tracePt t="48444" x="10375900" y="5087938"/>
          <p14:tracePt t="48448" x="10329863" y="5087938"/>
          <p14:tracePt t="48462" x="10299700" y="5087938"/>
          <p14:tracePt t="48463" x="10269538" y="5087938"/>
          <p14:tracePt t="48470" x="10255250" y="5087938"/>
          <p14:tracePt t="48479" x="10239375" y="5087938"/>
          <p14:tracePt t="48486" x="10225088" y="5087938"/>
          <p14:tracePt t="48495" x="10210800" y="5087938"/>
          <p14:tracePt t="48512" x="10194925" y="5087938"/>
          <p14:tracePt t="48576" x="10180638" y="5087938"/>
          <p14:tracePt t="48624" x="10180638" y="5072063"/>
          <p14:tracePt t="48705" x="10180638" y="5057775"/>
          <p14:tracePt t="48721" x="10180638" y="5041900"/>
          <p14:tracePt t="48729" x="10180638" y="5027613"/>
          <p14:tracePt t="48736" x="10164763" y="4997450"/>
          <p14:tracePt t="48745" x="10150475" y="4981575"/>
          <p14:tracePt t="48752" x="10134600" y="4951413"/>
          <p14:tracePt t="48761" x="10104438" y="4906963"/>
          <p14:tracePt t="48768" x="10090150" y="4876800"/>
          <p14:tracePt t="48776" x="10059988" y="4846638"/>
          <p14:tracePt t="48784" x="10015538" y="4802188"/>
          <p14:tracePt t="48792" x="9985375" y="4772025"/>
          <p14:tracePt t="48801" x="9939338" y="4741863"/>
          <p14:tracePt t="48808" x="9879013" y="4711700"/>
          <p14:tracePt t="48817" x="9820275" y="4681538"/>
          <p14:tracePt t="48825" x="9744075" y="4651375"/>
          <p14:tracePt t="48833" x="9669463" y="4622800"/>
          <p14:tracePt t="48841" x="9594850" y="4606925"/>
          <p14:tracePt t="48849" x="9518650" y="4576763"/>
          <p14:tracePt t="48857" x="9459913" y="4562475"/>
          <p14:tracePt t="48865" x="9413875" y="4562475"/>
          <p14:tracePt t="48873" x="9369425" y="4546600"/>
          <p14:tracePt t="48881" x="9323388" y="4546600"/>
          <p14:tracePt t="48889" x="9278938" y="4532313"/>
          <p14:tracePt t="48897" x="9248775" y="4532313"/>
          <p14:tracePt t="48906" x="9234488" y="4532313"/>
          <p14:tracePt t="48914" x="9218613" y="4532313"/>
          <p14:tracePt t="48930" x="9204325" y="4532313"/>
          <p14:tracePt t="49060" x="9218613" y="4532313"/>
          <p14:tracePt t="49083" x="9218613" y="4546600"/>
          <p14:tracePt t="49099" x="9234488" y="4546600"/>
          <p14:tracePt t="49107" x="9248775" y="4562475"/>
          <p14:tracePt t="49115" x="9264650" y="4576763"/>
          <p14:tracePt t="49124" x="9294813" y="4592638"/>
          <p14:tracePt t="49131" x="9323388" y="4622800"/>
          <p14:tracePt t="49139" x="9369425" y="4667250"/>
          <p14:tracePt t="49147" x="9429750" y="4697413"/>
          <p14:tracePt t="49156" x="9504363" y="4741863"/>
          <p14:tracePt t="49163" x="9578975" y="4786313"/>
          <p14:tracePt t="49172" x="9669463" y="4832350"/>
          <p14:tracePt t="49180" x="9744075" y="4876800"/>
          <p14:tracePt t="49188" x="9804400" y="4906963"/>
          <p14:tracePt t="49195" x="9850438" y="4922838"/>
          <p14:tracePt t="49204" x="9894888" y="4951413"/>
          <p14:tracePt t="49212" x="9939338" y="4967288"/>
          <p14:tracePt t="49220" x="9985375" y="4981575"/>
          <p14:tracePt t="49228" x="10015538" y="4997450"/>
          <p14:tracePt t="49236" x="10044113" y="5011738"/>
          <p14:tracePt t="49244" x="10059988" y="5011738"/>
          <p14:tracePt t="49252" x="10074275" y="5027613"/>
          <p14:tracePt t="49269" x="10090150" y="5041900"/>
          <p14:tracePt t="49294" x="10104438" y="5041900"/>
          <p14:tracePt t="49415" x="10090150" y="5041900"/>
          <p14:tracePt t="49423" x="10044113" y="5027613"/>
          <p14:tracePt t="49430" x="10015538" y="5027613"/>
          <p14:tracePt t="49438" x="9955213" y="5027613"/>
          <p14:tracePt t="49446" x="9834563" y="5011738"/>
          <p14:tracePt t="49454" x="9729788" y="4997450"/>
          <p14:tracePt t="49462" x="9669463" y="4997450"/>
          <p14:tracePt t="49470" x="9548813" y="4997450"/>
          <p14:tracePt t="49479" x="9353550" y="4997450"/>
          <p14:tracePt t="49486" x="9294813" y="4997450"/>
          <p14:tracePt t="49496" x="9174163" y="4997450"/>
          <p14:tracePt t="49502" x="9053513" y="4997450"/>
          <p14:tracePt t="49511" x="8948738" y="4997450"/>
          <p14:tracePt t="49518" x="8858250" y="4997450"/>
          <p14:tracePt t="49529" x="8813800" y="4997450"/>
          <p14:tracePt t="49535" x="8753475" y="4997450"/>
          <p14:tracePt t="49545" x="8693150" y="4997450"/>
          <p14:tracePt t="49551" x="8648700" y="4997450"/>
          <p14:tracePt t="49561" x="8604250" y="4997450"/>
          <p14:tracePt t="49567" x="8574088" y="4997450"/>
          <p14:tracePt t="49577" x="8558213" y="4997450"/>
          <p14:tracePt t="49583" x="8543925" y="4997450"/>
          <p14:tracePt t="49600" x="8528050" y="4997450"/>
          <p14:tracePt t="49611" x="8513763" y="4997450"/>
          <p14:tracePt t="49632" x="8497888" y="4997450"/>
          <p14:tracePt t="49648" x="8483600" y="5011738"/>
          <p14:tracePt t="49664" x="8467725" y="5027613"/>
          <p14:tracePt t="49680" x="8467725" y="5041900"/>
          <p14:tracePt t="49689" x="8453438" y="5041900"/>
          <p14:tracePt t="49696" x="8453438" y="5057775"/>
          <p14:tracePt t="49705" x="8453438" y="5072063"/>
          <p14:tracePt t="49712" x="8453438" y="5102225"/>
          <p14:tracePt t="49721" x="8437563" y="5116513"/>
          <p14:tracePt t="49729" x="8437563" y="5146675"/>
          <p14:tracePt t="49737" x="8437563" y="5192713"/>
          <p14:tracePt t="49745" x="8437563" y="5237163"/>
          <p14:tracePt t="49753" x="8437563" y="5297488"/>
          <p14:tracePt t="49761" x="8437563" y="5357813"/>
          <p14:tracePt t="49769" x="8453438" y="5418138"/>
          <p14:tracePt t="49778" x="8483600" y="5476875"/>
          <p14:tracePt t="49785" x="8528050" y="5537200"/>
          <p14:tracePt t="49794" x="8558213" y="5611813"/>
          <p14:tracePt t="49802" x="8604250" y="5672138"/>
          <p14:tracePt t="49809" x="8662988" y="5732463"/>
          <p14:tracePt t="49818" x="8709025" y="5792788"/>
          <p14:tracePt t="49825" x="8783638" y="5837238"/>
          <p14:tracePt t="49834" x="8843963" y="5897563"/>
          <p14:tracePt t="49841" x="8918575" y="5942013"/>
          <p14:tracePt t="49850" x="8978900" y="5972175"/>
          <p14:tracePt t="49858" x="9053513" y="6002338"/>
          <p14:tracePt t="49866" x="9113838" y="6048375"/>
          <p14:tracePt t="49874" x="9174163" y="6062663"/>
          <p14:tracePt t="49882" x="9234488" y="6092825"/>
          <p14:tracePt t="49890" x="9264650" y="6092825"/>
          <p14:tracePt t="49898" x="9309100" y="6107113"/>
          <p14:tracePt t="49907" x="9353550" y="6122988"/>
          <p14:tracePt t="49915" x="9399588" y="6137275"/>
          <p14:tracePt t="49922" x="9444038" y="6137275"/>
          <p14:tracePt t="49931" x="9474200" y="6153150"/>
          <p14:tracePt t="49938" x="9504363" y="6153150"/>
          <p14:tracePt t="49947" x="9518650" y="6153150"/>
          <p14:tracePt t="49955" x="9548813" y="6167438"/>
          <p14:tracePt t="49963" x="9564688" y="6167438"/>
          <p14:tracePt t="49979" x="9578975" y="6167438"/>
          <p14:tracePt t="49996" x="9594850" y="6167438"/>
          <p14:tracePt t="50028" x="9609138" y="6167438"/>
          <p14:tracePt t="50069" x="9609138" y="6183313"/>
          <p14:tracePt t="50602" x="9594850" y="6183313"/>
          <p14:tracePt t="50611" x="9578975" y="6183313"/>
          <p14:tracePt t="50617" x="9548813" y="6197600"/>
          <p14:tracePt t="50625" x="9534525" y="6227763"/>
          <p14:tracePt t="50632" x="9474200" y="6242050"/>
          <p14:tracePt t="50640" x="9444038" y="6272213"/>
          <p14:tracePt t="50648" x="9399588" y="6302375"/>
          <p14:tracePt t="50656" x="9353550" y="6332538"/>
          <p14:tracePt t="50665" x="9294813" y="6378575"/>
          <p14:tracePt t="50673" x="9218613" y="6407150"/>
          <p14:tracePt t="50682" x="9113838" y="6467475"/>
          <p14:tracePt t="50689" x="9009063" y="6542088"/>
          <p14:tracePt t="50697" x="8874125" y="6602413"/>
          <p14:tracePt t="50706" x="8723313" y="6678613"/>
          <p14:tracePt t="50714" x="8558213" y="6753225"/>
          <p14:tracePt t="50721" x="8378825" y="6843713"/>
          <p14:tracePt t="51187" x="3468688" y="5942013"/>
          <p14:tracePt t="51192" x="2808288" y="4937125"/>
          <p14:tracePt t="51198" x="2206625" y="3721100"/>
          <p14:tracePt t="51206" x="1997075" y="3121025"/>
          <p14:tracePt t="51216" x="1546225" y="2025650"/>
          <p14:tracePt t="51222" x="1411288" y="1620838"/>
          <p14:tracePt t="51230" x="1306513" y="1304925"/>
          <p14:tracePt t="51238" x="1111250" y="720725"/>
          <p14:tracePt t="51246" x="1066800" y="569913"/>
          <p14:tracePt t="51254" x="1036638" y="465138"/>
          <p14:tracePt t="51262" x="946150" y="209550"/>
          <p14:tracePt t="51270" x="900113" y="44450"/>
        </p14:tracePtLst>
      </p14:laserTraceLst>
    </p:ext>
  </p:extLs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5D63901-C5E5-2E42-BA02-D2E3DEB144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Let’s find more ways to 10!</a:t>
            </a:r>
          </a:p>
        </p:txBody>
      </p:sp>
      <p:pic>
        <p:nvPicPr>
          <p:cNvPr id="1030" name="Picture 6" descr="Maths Workshop Part whole models – 27.2.20 - Myton Park Primary School">
            <a:extLst>
              <a:ext uri="{FF2B5EF4-FFF2-40B4-BE49-F238E27FC236}">
                <a16:creationId xmlns:a16="http://schemas.microsoft.com/office/drawing/2014/main" id="{5C129AE5-659F-2B43-B1FB-D79E88070E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0124" y="1690688"/>
            <a:ext cx="5607175" cy="4714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C6A0FB5-680D-0443-B78C-990F313C6DF6}"/>
              </a:ext>
            </a:extLst>
          </p:cNvPr>
          <p:cNvSpPr txBox="1"/>
          <p:nvPr/>
        </p:nvSpPr>
        <p:spPr>
          <a:xfrm>
            <a:off x="5702300" y="2286000"/>
            <a:ext cx="12065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A94074B-516A-4841-92B4-3F59B460627E}"/>
              </a:ext>
            </a:extLst>
          </p:cNvPr>
          <p:cNvSpPr txBox="1"/>
          <p:nvPr/>
        </p:nvSpPr>
        <p:spPr>
          <a:xfrm>
            <a:off x="4521200" y="4559300"/>
            <a:ext cx="6477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00C66A6-F61C-6041-95B3-6244D68F27B7}"/>
              </a:ext>
            </a:extLst>
          </p:cNvPr>
          <p:cNvSpPr txBox="1"/>
          <p:nvPr/>
        </p:nvSpPr>
        <p:spPr>
          <a:xfrm>
            <a:off x="7175500" y="4559299"/>
            <a:ext cx="6477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Audio Recording 27 Jan 2021 at 15:54:47" descr="Audio Recording 27 Jan 2021 at 15:54:47">
            <a:hlinkClick r:id="" action="ppaction://media"/>
            <a:extLst>
              <a:ext uri="{FF2B5EF4-FFF2-40B4-BE49-F238E27FC236}">
                <a16:creationId xmlns:a16="http://schemas.microsoft.com/office/drawing/2014/main" id="{DF038073-F89C-9246-B7DA-17BDAFEF069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947400" y="59055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616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81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1"/>
          <p:cNvSpPr/>
          <p:nvPr/>
        </p:nvSpPr>
        <p:spPr>
          <a:xfrm>
            <a:off x="5085878" y="509218"/>
            <a:ext cx="990600" cy="963612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18A0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0" name="TextBox 41"/>
          <p:cNvSpPr txBox="1">
            <a:spLocks noChangeArrowheads="1"/>
          </p:cNvSpPr>
          <p:nvPr/>
        </p:nvSpPr>
        <p:spPr bwMode="auto">
          <a:xfrm>
            <a:off x="3741057" y="455914"/>
            <a:ext cx="71120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6600" dirty="0">
                <a:solidFill>
                  <a:schemeClr val="tx1"/>
                </a:solidFill>
              </a:rPr>
              <a:t>+</a:t>
            </a:r>
            <a:endParaRPr lang="en-GB" altLang="en-US" dirty="0">
              <a:solidFill>
                <a:schemeClr val="tx1"/>
              </a:solidFill>
            </a:endParaRPr>
          </a:p>
        </p:txBody>
      </p:sp>
      <p:sp>
        <p:nvSpPr>
          <p:cNvPr id="11" name="TextBox 42"/>
          <p:cNvSpPr txBox="1">
            <a:spLocks noChangeArrowheads="1"/>
          </p:cNvSpPr>
          <p:nvPr/>
        </p:nvSpPr>
        <p:spPr bwMode="auto">
          <a:xfrm>
            <a:off x="6869583" y="455914"/>
            <a:ext cx="71120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6600" dirty="0">
                <a:solidFill>
                  <a:schemeClr val="tx1"/>
                </a:solidFill>
              </a:rPr>
              <a:t>=</a:t>
            </a:r>
            <a:endParaRPr lang="en-GB" altLang="en-US" dirty="0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1953681" y="455914"/>
            <a:ext cx="1787376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6600" dirty="0">
                <a:solidFill>
                  <a:schemeClr val="tx1"/>
                </a:solidFill>
              </a:rPr>
              <a:t>6</a:t>
            </a:r>
            <a:endParaRPr lang="en-GB" altLang="en-US" dirty="0">
              <a:solidFill>
                <a:schemeClr val="tx1"/>
              </a:solidFill>
            </a:endParaRPr>
          </a:p>
        </p:txBody>
      </p:sp>
      <p:sp>
        <p:nvSpPr>
          <p:cNvPr id="13" name="TextBox 44"/>
          <p:cNvSpPr txBox="1">
            <a:spLocks noChangeArrowheads="1"/>
          </p:cNvSpPr>
          <p:nvPr/>
        </p:nvSpPr>
        <p:spPr bwMode="auto">
          <a:xfrm>
            <a:off x="8054555" y="436356"/>
            <a:ext cx="1154112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6600" dirty="0">
                <a:solidFill>
                  <a:schemeClr val="tx1"/>
                </a:solidFill>
              </a:rPr>
              <a:t>10</a:t>
            </a:r>
            <a:endParaRPr lang="en-GB" altLang="en-US" dirty="0">
              <a:solidFill>
                <a:schemeClr val="tx1"/>
              </a:solidFill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C7E63891-CD7C-7846-B7B9-FE4CDB130F4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47005"/>
          <a:stretch/>
        </p:blipFill>
        <p:spPr>
          <a:xfrm>
            <a:off x="2127709" y="2051799"/>
            <a:ext cx="7422691" cy="3719276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xmlns:iact="http://schemas.microsoft.com/office/powerpoint/2014/inkAction" Requires="p14 iact">
          <p:contentPart p14:bwMode="auto" r:id="rId6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33188E43-584E-E344-99A2-8E1C2B0F2A5B}"/>
                  </a:ext>
                </a:extLst>
              </p14:cNvPr>
              <p14:cNvContentPartPr/>
              <p14:nvPr>
                <p:extLst>
                  <p:ext uri="{42D2F446-02D8-4167-A562-619A0277C38B}">
                    <p15:isNarration xmlns:p15="http://schemas.microsoft.com/office/powerpoint/2012/main" val="1"/>
                  </p:ext>
                </p:extLst>
              </p14:nvPr>
            </p14:nvContentPartPr>
            <p14:xfrm>
              <a:off x="5411880" y="855360"/>
              <a:ext cx="4047840" cy="579276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33188E43-584E-E344-99A2-8E1C2B0F2A5B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402520" y="846000"/>
                <a:ext cx="4066560" cy="5811480"/>
              </a:xfrm>
              <a:prstGeom prst="rect">
                <a:avLst/>
              </a:prstGeom>
            </p:spPr>
          </p:pic>
        </mc:Fallback>
      </mc:AlternateContent>
      <p:pic>
        <p:nvPicPr>
          <p:cNvPr id="15" name="Audio 14">
            <a:hlinkClick r:id="" action="ppaction://media"/>
            <a:extLst>
              <a:ext uri="{FF2B5EF4-FFF2-40B4-BE49-F238E27FC236}">
                <a16:creationId xmlns:a16="http://schemas.microsoft.com/office/drawing/2014/main" id="{CB57C14D-F6E1-DB40-B6DC-0DEE907D301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78540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1261"/>
    </mc:Choice>
    <mc:Fallback>
      <p:transition spd="slow" advTm="4126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cmd type="call" cmd="playFrom(0.0)">
                                      <p:cBhvr>
                                        <p:cTn id="9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31">
            <a:extLst>
              <a:ext uri="{FF2B5EF4-FFF2-40B4-BE49-F238E27FC236}">
                <a16:creationId xmlns:a16="http://schemas.microsoft.com/office/drawing/2014/main" id="{0B477761-610F-CA45-9C5B-F242D5F1C884}"/>
              </a:ext>
            </a:extLst>
          </p:cNvPr>
          <p:cNvSpPr/>
          <p:nvPr/>
        </p:nvSpPr>
        <p:spPr>
          <a:xfrm>
            <a:off x="5650268" y="418430"/>
            <a:ext cx="990600" cy="963612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18A0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4" name="TextBox 41">
            <a:extLst>
              <a:ext uri="{FF2B5EF4-FFF2-40B4-BE49-F238E27FC236}">
                <a16:creationId xmlns:a16="http://schemas.microsoft.com/office/drawing/2014/main" id="{35636C23-106C-E54B-A1DF-64D36B71AD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79613" y="365126"/>
            <a:ext cx="71120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6600" dirty="0">
                <a:solidFill>
                  <a:schemeClr val="tx1"/>
                </a:solidFill>
              </a:rPr>
              <a:t>+</a:t>
            </a:r>
            <a:endParaRPr lang="en-GB" altLang="en-US" dirty="0">
              <a:solidFill>
                <a:schemeClr val="tx1"/>
              </a:solidFill>
            </a:endParaRPr>
          </a:p>
        </p:txBody>
      </p:sp>
      <p:sp>
        <p:nvSpPr>
          <p:cNvPr id="5" name="TextBox 42">
            <a:extLst>
              <a:ext uri="{FF2B5EF4-FFF2-40B4-BE49-F238E27FC236}">
                <a16:creationId xmlns:a16="http://schemas.microsoft.com/office/drawing/2014/main" id="{5BC100F2-5E30-1C40-8784-A268E7A759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33197" y="365126"/>
            <a:ext cx="71120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6600" dirty="0">
                <a:solidFill>
                  <a:schemeClr val="tx1"/>
                </a:solidFill>
              </a:rPr>
              <a:t>=</a:t>
            </a:r>
            <a:endParaRPr lang="en-GB" altLang="en-US" dirty="0">
              <a:solidFill>
                <a:schemeClr val="tx1"/>
              </a:solidFill>
            </a:endParaRPr>
          </a:p>
        </p:txBody>
      </p:sp>
      <p:sp>
        <p:nvSpPr>
          <p:cNvPr id="6" name="TextBox 44">
            <a:extLst>
              <a:ext uri="{FF2B5EF4-FFF2-40B4-BE49-F238E27FC236}">
                <a16:creationId xmlns:a16="http://schemas.microsoft.com/office/drawing/2014/main" id="{CCDCE532-E0A6-0C42-8C54-877302C2AB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7314" y="346198"/>
            <a:ext cx="1154112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6600" dirty="0">
                <a:solidFill>
                  <a:schemeClr val="tx1"/>
                </a:solidFill>
              </a:rPr>
              <a:t>10</a:t>
            </a:r>
            <a:endParaRPr lang="en-GB" altLang="en-US" dirty="0">
              <a:solidFill>
                <a:schemeClr val="tx1"/>
              </a:solidFill>
            </a:endParaRPr>
          </a:p>
        </p:txBody>
      </p:sp>
      <p:sp>
        <p:nvSpPr>
          <p:cNvPr id="7" name="TextBox 45">
            <a:extLst>
              <a:ext uri="{FF2B5EF4-FFF2-40B4-BE49-F238E27FC236}">
                <a16:creationId xmlns:a16="http://schemas.microsoft.com/office/drawing/2014/main" id="{CFAA2B1F-5C27-994D-8D23-E7DCC9A891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16744" y="418430"/>
            <a:ext cx="1057275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6600" dirty="0">
                <a:solidFill>
                  <a:schemeClr val="tx1"/>
                </a:solidFill>
              </a:rPr>
              <a:t>5</a:t>
            </a:r>
            <a:endParaRPr lang="en-GB" altLang="en-US" dirty="0">
              <a:solidFill>
                <a:schemeClr val="tx1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49EC083-4D48-3D49-AB63-636327B61A4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47005"/>
          <a:stretch/>
        </p:blipFill>
        <p:spPr>
          <a:xfrm>
            <a:off x="2127709" y="2051799"/>
            <a:ext cx="7422691" cy="3719276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xmlns:iact="http://schemas.microsoft.com/office/powerpoint/2014/inkAction" Requires="p14 iact">
          <p:contentPart p14:bwMode="auto" r:id="rId5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B3B33B87-71AF-FB4C-A842-C646AE6DAE89}"/>
                  </a:ext>
                </a:extLst>
              </p14:cNvPr>
              <p14:cNvContentPartPr/>
              <p14:nvPr>
                <p:extLst>
                  <p:ext uri="{42D2F446-02D8-4167-A562-619A0277C38B}">
                    <p15:isNarration xmlns:p15="http://schemas.microsoft.com/office/powerpoint/2012/main" val="1"/>
                  </p:ext>
                </p:extLst>
              </p14:nvPr>
            </p14:nvContentPartPr>
            <p14:xfrm>
              <a:off x="5630400" y="5192280"/>
              <a:ext cx="3934440" cy="99072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B3B33B87-71AF-FB4C-A842-C646AE6DAE89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621040" y="5182920"/>
                <a:ext cx="3953160" cy="1009440"/>
              </a:xfrm>
              <a:prstGeom prst="rect">
                <a:avLst/>
              </a:prstGeom>
            </p:spPr>
          </p:pic>
        </mc:Fallback>
      </mc:AlternateContent>
      <p:pic>
        <p:nvPicPr>
          <p:cNvPr id="14" name="Audio 13">
            <a:hlinkClick r:id="" action="ppaction://media"/>
            <a:extLst>
              <a:ext uri="{FF2B5EF4-FFF2-40B4-BE49-F238E27FC236}">
                <a16:creationId xmlns:a16="http://schemas.microsoft.com/office/drawing/2014/main" id="{3AF0B5BA-E07E-4343-AEB9-1EDC54F0E5D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8288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7621"/>
    </mc:Choice>
    <mc:Fallback>
      <p:transition spd="slow" advTm="2762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cmd type="call" cmd="playFrom(0.0)">
                                      <p:cBhvr>
                                        <p:cTn id="9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31">
            <a:extLst>
              <a:ext uri="{FF2B5EF4-FFF2-40B4-BE49-F238E27FC236}">
                <a16:creationId xmlns:a16="http://schemas.microsoft.com/office/drawing/2014/main" id="{E5E3C47D-8684-D841-BBEC-511CF42CB64B}"/>
              </a:ext>
            </a:extLst>
          </p:cNvPr>
          <p:cNvSpPr/>
          <p:nvPr/>
        </p:nvSpPr>
        <p:spPr>
          <a:xfrm>
            <a:off x="5650268" y="418430"/>
            <a:ext cx="990600" cy="963612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18A0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4" name="TextBox 41">
            <a:extLst>
              <a:ext uri="{FF2B5EF4-FFF2-40B4-BE49-F238E27FC236}">
                <a16:creationId xmlns:a16="http://schemas.microsoft.com/office/drawing/2014/main" id="{271ED3F1-12EB-6D4A-9B06-6BCB316F8B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79613" y="365126"/>
            <a:ext cx="71120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6600" dirty="0">
                <a:solidFill>
                  <a:schemeClr val="tx1"/>
                </a:solidFill>
              </a:rPr>
              <a:t>+</a:t>
            </a:r>
            <a:endParaRPr lang="en-GB" altLang="en-US" dirty="0">
              <a:solidFill>
                <a:schemeClr val="tx1"/>
              </a:solidFill>
            </a:endParaRPr>
          </a:p>
        </p:txBody>
      </p:sp>
      <p:sp>
        <p:nvSpPr>
          <p:cNvPr id="5" name="TextBox 42">
            <a:extLst>
              <a:ext uri="{FF2B5EF4-FFF2-40B4-BE49-F238E27FC236}">
                <a16:creationId xmlns:a16="http://schemas.microsoft.com/office/drawing/2014/main" id="{57B9BE42-E908-474C-83AE-1B3ACFC7D4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33197" y="365126"/>
            <a:ext cx="71120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6600" dirty="0">
                <a:solidFill>
                  <a:schemeClr val="tx1"/>
                </a:solidFill>
              </a:rPr>
              <a:t>=</a:t>
            </a:r>
            <a:endParaRPr lang="en-GB" altLang="en-US" dirty="0">
              <a:solidFill>
                <a:schemeClr val="tx1"/>
              </a:solidFill>
            </a:endParaRPr>
          </a:p>
        </p:txBody>
      </p:sp>
      <p:sp>
        <p:nvSpPr>
          <p:cNvPr id="6" name="TextBox 44">
            <a:extLst>
              <a:ext uri="{FF2B5EF4-FFF2-40B4-BE49-F238E27FC236}">
                <a16:creationId xmlns:a16="http://schemas.microsoft.com/office/drawing/2014/main" id="{6257EEEB-2AA1-5545-8090-97B70340F7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7314" y="346198"/>
            <a:ext cx="1154112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6600" dirty="0">
                <a:solidFill>
                  <a:schemeClr val="tx1"/>
                </a:solidFill>
              </a:rPr>
              <a:t>10</a:t>
            </a:r>
            <a:endParaRPr lang="en-GB" altLang="en-US" dirty="0">
              <a:solidFill>
                <a:schemeClr val="tx1"/>
              </a:solidFill>
            </a:endParaRPr>
          </a:p>
        </p:txBody>
      </p:sp>
      <p:sp>
        <p:nvSpPr>
          <p:cNvPr id="7" name="TextBox 45">
            <a:extLst>
              <a:ext uri="{FF2B5EF4-FFF2-40B4-BE49-F238E27FC236}">
                <a16:creationId xmlns:a16="http://schemas.microsoft.com/office/drawing/2014/main" id="{7335CD63-24E2-4640-8591-B9324C1BA1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16744" y="418430"/>
            <a:ext cx="1057275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6600" dirty="0">
                <a:solidFill>
                  <a:schemeClr val="tx1"/>
                </a:solidFill>
              </a:rPr>
              <a:t>7</a:t>
            </a:r>
            <a:endParaRPr lang="en-GB" altLang="en-US" dirty="0">
              <a:solidFill>
                <a:schemeClr val="tx1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FA74F8E-491B-9D47-89A9-C898D7376D8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47005"/>
          <a:stretch/>
        </p:blipFill>
        <p:spPr>
          <a:xfrm>
            <a:off x="2127709" y="2051799"/>
            <a:ext cx="7422691" cy="3719276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xmlns:iact="http://schemas.microsoft.com/office/powerpoint/2014/inkAction" Requires="p14 iact">
          <p:contentPart p14:bwMode="auto" r:id="rId5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7E989CCD-4389-9249-936D-F2B40806257F}"/>
                  </a:ext>
                </a:extLst>
              </p14:cNvPr>
              <p14:cNvContentPartPr/>
              <p14:nvPr>
                <p:extLst>
                  <p:ext uri="{42D2F446-02D8-4167-A562-619A0277C38B}">
                    <p15:isNarration xmlns:p15="http://schemas.microsoft.com/office/powerpoint/2012/main" val="1"/>
                  </p:ext>
                </p:extLst>
              </p14:nvPr>
            </p14:nvContentPartPr>
            <p14:xfrm>
              <a:off x="7011720" y="5117400"/>
              <a:ext cx="2522880" cy="111060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7E989CCD-4389-9249-936D-F2B40806257F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002360" y="5108040"/>
                <a:ext cx="2541600" cy="1129320"/>
              </a:xfrm>
              <a:prstGeom prst="rect">
                <a:avLst/>
              </a:prstGeom>
            </p:spPr>
          </p:pic>
        </mc:Fallback>
      </mc:AlternateContent>
      <p:pic>
        <p:nvPicPr>
          <p:cNvPr id="13" name="Audio 12">
            <a:hlinkClick r:id="" action="ppaction://media"/>
            <a:extLst>
              <a:ext uri="{FF2B5EF4-FFF2-40B4-BE49-F238E27FC236}">
                <a16:creationId xmlns:a16="http://schemas.microsoft.com/office/drawing/2014/main" id="{65F44C5D-9873-B74C-9832-96B1AD5223F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8080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7025"/>
    </mc:Choice>
    <mc:Fallback>
      <p:transition spd="slow" advTm="2702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cmd type="call" cmd="playFrom(0.0)">
                                      <p:cBhvr>
                                        <p:cTn id="9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31">
            <a:extLst>
              <a:ext uri="{FF2B5EF4-FFF2-40B4-BE49-F238E27FC236}">
                <a16:creationId xmlns:a16="http://schemas.microsoft.com/office/drawing/2014/main" id="{BDDD6ED7-E899-2540-9D42-6AA58BE1E98A}"/>
              </a:ext>
            </a:extLst>
          </p:cNvPr>
          <p:cNvSpPr/>
          <p:nvPr/>
        </p:nvSpPr>
        <p:spPr>
          <a:xfrm>
            <a:off x="5650268" y="418430"/>
            <a:ext cx="990600" cy="963612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18A0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4" name="TextBox 41">
            <a:extLst>
              <a:ext uri="{FF2B5EF4-FFF2-40B4-BE49-F238E27FC236}">
                <a16:creationId xmlns:a16="http://schemas.microsoft.com/office/drawing/2014/main" id="{D0CD8F7C-F81C-7D41-B612-492E60C305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79613" y="365126"/>
            <a:ext cx="711200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6600" dirty="0">
                <a:solidFill>
                  <a:schemeClr val="tx1"/>
                </a:solidFill>
              </a:rPr>
              <a:t>-</a:t>
            </a:r>
            <a:endParaRPr lang="en-GB" altLang="en-US" dirty="0">
              <a:solidFill>
                <a:schemeClr val="tx1"/>
              </a:solidFill>
            </a:endParaRPr>
          </a:p>
        </p:txBody>
      </p:sp>
      <p:sp>
        <p:nvSpPr>
          <p:cNvPr id="5" name="TextBox 42">
            <a:extLst>
              <a:ext uri="{FF2B5EF4-FFF2-40B4-BE49-F238E27FC236}">
                <a16:creationId xmlns:a16="http://schemas.microsoft.com/office/drawing/2014/main" id="{FC143DFA-ABAC-2945-B11B-62A2D16AEC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33197" y="365126"/>
            <a:ext cx="71120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6600" dirty="0">
                <a:solidFill>
                  <a:schemeClr val="tx1"/>
                </a:solidFill>
              </a:rPr>
              <a:t>=</a:t>
            </a:r>
            <a:endParaRPr lang="en-GB" altLang="en-US" dirty="0">
              <a:solidFill>
                <a:schemeClr val="tx1"/>
              </a:solidFill>
            </a:endParaRPr>
          </a:p>
        </p:txBody>
      </p:sp>
      <p:sp>
        <p:nvSpPr>
          <p:cNvPr id="6" name="TextBox 44">
            <a:extLst>
              <a:ext uri="{FF2B5EF4-FFF2-40B4-BE49-F238E27FC236}">
                <a16:creationId xmlns:a16="http://schemas.microsoft.com/office/drawing/2014/main" id="{A807622B-10F2-4148-885F-62F5B9A40B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7314" y="346198"/>
            <a:ext cx="1154112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6600" dirty="0">
                <a:solidFill>
                  <a:schemeClr val="tx1"/>
                </a:solidFill>
              </a:rPr>
              <a:t>2</a:t>
            </a:r>
            <a:endParaRPr lang="en-GB" altLang="en-US" dirty="0">
              <a:solidFill>
                <a:schemeClr val="tx1"/>
              </a:solidFill>
            </a:endParaRPr>
          </a:p>
        </p:txBody>
      </p:sp>
      <p:sp>
        <p:nvSpPr>
          <p:cNvPr id="7" name="TextBox 45">
            <a:extLst>
              <a:ext uri="{FF2B5EF4-FFF2-40B4-BE49-F238E27FC236}">
                <a16:creationId xmlns:a16="http://schemas.microsoft.com/office/drawing/2014/main" id="{C3113FA2-21F2-964D-8C53-583850C2ED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16744" y="418430"/>
            <a:ext cx="1057275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6600" dirty="0">
                <a:solidFill>
                  <a:schemeClr val="tx1"/>
                </a:solidFill>
              </a:rPr>
              <a:t>10</a:t>
            </a:r>
            <a:endParaRPr lang="en-GB" altLang="en-US" dirty="0">
              <a:solidFill>
                <a:schemeClr val="tx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C36E6E6-88F4-C342-B61D-D096C577463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47005"/>
          <a:stretch/>
        </p:blipFill>
        <p:spPr>
          <a:xfrm>
            <a:off x="2127709" y="2051799"/>
            <a:ext cx="7422691" cy="3719276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xmlns:iact="http://schemas.microsoft.com/office/powerpoint/2014/inkAction" Requires="p14 iact">
          <p:contentPart p14:bwMode="auto" r:id="rId5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357A040A-5D41-1844-84F6-61D8988D29A2}"/>
                  </a:ext>
                </a:extLst>
              </p14:cNvPr>
              <p14:cNvContentPartPr/>
              <p14:nvPr>
                <p:extLst>
                  <p:ext uri="{42D2F446-02D8-4167-A562-619A0277C38B}">
                    <p15:isNarration xmlns:p15="http://schemas.microsoft.com/office/powerpoint/2012/main" val="1"/>
                  </p:ext>
                </p:extLst>
              </p14:nvPr>
            </p14:nvContentPartPr>
            <p14:xfrm>
              <a:off x="3738600" y="465120"/>
              <a:ext cx="5766120" cy="567288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357A040A-5D41-1844-84F6-61D8988D29A2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729240" y="455760"/>
                <a:ext cx="5784840" cy="5691600"/>
              </a:xfrm>
              <a:prstGeom prst="rect">
                <a:avLst/>
              </a:prstGeom>
            </p:spPr>
          </p:pic>
        </mc:Fallback>
      </mc:AlternateContent>
      <p:pic>
        <p:nvPicPr>
          <p:cNvPr id="11" name="Audio 10">
            <a:hlinkClick r:id="" action="ppaction://media"/>
            <a:extLst>
              <a:ext uri="{FF2B5EF4-FFF2-40B4-BE49-F238E27FC236}">
                <a16:creationId xmlns:a16="http://schemas.microsoft.com/office/drawing/2014/main" id="{46C164E7-C652-B84B-8B41-99994AF5C64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63961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2210"/>
    </mc:Choice>
    <mc:Fallback>
      <p:transition spd="slow" advTm="4221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cmd type="call" cmd="playFrom(0.0)">
                                      <p:cBhvr>
                                        <p:cTn id="9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31">
            <a:extLst>
              <a:ext uri="{FF2B5EF4-FFF2-40B4-BE49-F238E27FC236}">
                <a16:creationId xmlns:a16="http://schemas.microsoft.com/office/drawing/2014/main" id="{B741D257-25D7-1441-937E-B2736BE9A358}"/>
              </a:ext>
            </a:extLst>
          </p:cNvPr>
          <p:cNvSpPr/>
          <p:nvPr/>
        </p:nvSpPr>
        <p:spPr>
          <a:xfrm>
            <a:off x="5650268" y="418430"/>
            <a:ext cx="990600" cy="963612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18A0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4" name="TextBox 41">
            <a:extLst>
              <a:ext uri="{FF2B5EF4-FFF2-40B4-BE49-F238E27FC236}">
                <a16:creationId xmlns:a16="http://schemas.microsoft.com/office/drawing/2014/main" id="{018936F6-CAD6-4B42-99C4-66582B2362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79613" y="365126"/>
            <a:ext cx="711200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6600" dirty="0">
                <a:solidFill>
                  <a:schemeClr val="tx1"/>
                </a:solidFill>
              </a:rPr>
              <a:t>-</a:t>
            </a:r>
            <a:endParaRPr lang="en-GB" altLang="en-US" dirty="0">
              <a:solidFill>
                <a:schemeClr val="tx1"/>
              </a:solidFill>
            </a:endParaRPr>
          </a:p>
        </p:txBody>
      </p:sp>
      <p:sp>
        <p:nvSpPr>
          <p:cNvPr id="5" name="TextBox 42">
            <a:extLst>
              <a:ext uri="{FF2B5EF4-FFF2-40B4-BE49-F238E27FC236}">
                <a16:creationId xmlns:a16="http://schemas.microsoft.com/office/drawing/2014/main" id="{164B8747-1830-8C42-8C82-102CD486E9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33197" y="365126"/>
            <a:ext cx="71120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6600" dirty="0">
                <a:solidFill>
                  <a:schemeClr val="tx1"/>
                </a:solidFill>
              </a:rPr>
              <a:t>=</a:t>
            </a:r>
            <a:endParaRPr lang="en-GB" altLang="en-US" dirty="0">
              <a:solidFill>
                <a:schemeClr val="tx1"/>
              </a:solidFill>
            </a:endParaRPr>
          </a:p>
        </p:txBody>
      </p:sp>
      <p:sp>
        <p:nvSpPr>
          <p:cNvPr id="6" name="TextBox 44">
            <a:extLst>
              <a:ext uri="{FF2B5EF4-FFF2-40B4-BE49-F238E27FC236}">
                <a16:creationId xmlns:a16="http://schemas.microsoft.com/office/drawing/2014/main" id="{8B0DE1D4-9EA2-3147-B60F-3C5031F190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7314" y="346198"/>
            <a:ext cx="1154112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6600" dirty="0">
                <a:solidFill>
                  <a:schemeClr val="tx1"/>
                </a:solidFill>
              </a:rPr>
              <a:t>4</a:t>
            </a:r>
            <a:endParaRPr lang="en-GB" altLang="en-US" dirty="0">
              <a:solidFill>
                <a:schemeClr val="tx1"/>
              </a:solidFill>
            </a:endParaRPr>
          </a:p>
        </p:txBody>
      </p:sp>
      <p:sp>
        <p:nvSpPr>
          <p:cNvPr id="7" name="TextBox 45">
            <a:extLst>
              <a:ext uri="{FF2B5EF4-FFF2-40B4-BE49-F238E27FC236}">
                <a16:creationId xmlns:a16="http://schemas.microsoft.com/office/drawing/2014/main" id="{56811E2F-BAAA-D047-9C8E-047B83EBA2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16744" y="418430"/>
            <a:ext cx="1057275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6600" dirty="0">
                <a:solidFill>
                  <a:schemeClr val="tx1"/>
                </a:solidFill>
              </a:rPr>
              <a:t>10</a:t>
            </a:r>
            <a:endParaRPr lang="en-GB" altLang="en-US" dirty="0">
              <a:solidFill>
                <a:schemeClr val="tx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BAD88E0-F5A7-0249-AE44-11A0BA49E72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47005"/>
          <a:stretch/>
        </p:blipFill>
        <p:spPr>
          <a:xfrm>
            <a:off x="2127709" y="2051799"/>
            <a:ext cx="7422691" cy="3719276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xmlns:iact="http://schemas.microsoft.com/office/powerpoint/2014/inkAction" Requires="p14 iact">
          <p:contentPart p14:bwMode="auto" r:id="rId5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7886669F-A134-9944-8C9F-ADA7ACB6C537}"/>
                  </a:ext>
                </a:extLst>
              </p14:cNvPr>
              <p14:cNvContentPartPr/>
              <p14:nvPr>
                <p:extLst>
                  <p:ext uri="{42D2F446-02D8-4167-A562-619A0277C38B}">
                    <p15:isNarration xmlns:p15="http://schemas.microsoft.com/office/powerpoint/2012/main" val="1"/>
                  </p:ext>
                </p:extLst>
              </p14:nvPr>
            </p14:nvContentPartPr>
            <p14:xfrm>
              <a:off x="5045040" y="5132160"/>
              <a:ext cx="4489560" cy="99072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7886669F-A134-9944-8C9F-ADA7ACB6C537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035680" y="5122800"/>
                <a:ext cx="4508280" cy="1009440"/>
              </a:xfrm>
              <a:prstGeom prst="rect">
                <a:avLst/>
              </a:prstGeom>
            </p:spPr>
          </p:pic>
        </mc:Fallback>
      </mc:AlternateContent>
      <p:pic>
        <p:nvPicPr>
          <p:cNvPr id="11" name="Audio 10">
            <a:hlinkClick r:id="" action="ppaction://media"/>
            <a:extLst>
              <a:ext uri="{FF2B5EF4-FFF2-40B4-BE49-F238E27FC236}">
                <a16:creationId xmlns:a16="http://schemas.microsoft.com/office/drawing/2014/main" id="{3BC6284F-3911-AF4E-AFCD-8202D208678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1995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5883"/>
    </mc:Choice>
    <mc:Fallback>
      <p:transition spd="slow" advTm="2588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cmd type="call" cmd="playFrom(0.0)">
                                      <p:cBhvr>
                                        <p:cTn id="9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31">
            <a:extLst>
              <a:ext uri="{FF2B5EF4-FFF2-40B4-BE49-F238E27FC236}">
                <a16:creationId xmlns:a16="http://schemas.microsoft.com/office/drawing/2014/main" id="{5E553B7A-C288-4345-98A5-E8E6DE1F2D4C}"/>
              </a:ext>
            </a:extLst>
          </p:cNvPr>
          <p:cNvSpPr/>
          <p:nvPr/>
        </p:nvSpPr>
        <p:spPr>
          <a:xfrm>
            <a:off x="5650268" y="418430"/>
            <a:ext cx="990600" cy="963612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18A0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4" name="TextBox 41">
            <a:extLst>
              <a:ext uri="{FF2B5EF4-FFF2-40B4-BE49-F238E27FC236}">
                <a16:creationId xmlns:a16="http://schemas.microsoft.com/office/drawing/2014/main" id="{6B99C69F-8224-CB40-BC6F-D92E55E467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79613" y="365126"/>
            <a:ext cx="711200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6600" dirty="0">
                <a:solidFill>
                  <a:schemeClr val="tx1"/>
                </a:solidFill>
              </a:rPr>
              <a:t>-</a:t>
            </a:r>
            <a:endParaRPr lang="en-GB" altLang="en-US" dirty="0">
              <a:solidFill>
                <a:schemeClr val="tx1"/>
              </a:solidFill>
            </a:endParaRPr>
          </a:p>
        </p:txBody>
      </p:sp>
      <p:sp>
        <p:nvSpPr>
          <p:cNvPr id="5" name="TextBox 42">
            <a:extLst>
              <a:ext uri="{FF2B5EF4-FFF2-40B4-BE49-F238E27FC236}">
                <a16:creationId xmlns:a16="http://schemas.microsoft.com/office/drawing/2014/main" id="{06410089-CCD7-6545-9B5B-31D6EC147F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33197" y="365126"/>
            <a:ext cx="71120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6600" dirty="0">
                <a:solidFill>
                  <a:schemeClr val="tx1"/>
                </a:solidFill>
              </a:rPr>
              <a:t>=</a:t>
            </a:r>
            <a:endParaRPr lang="en-GB" altLang="en-US" dirty="0">
              <a:solidFill>
                <a:schemeClr val="tx1"/>
              </a:solidFill>
            </a:endParaRPr>
          </a:p>
        </p:txBody>
      </p:sp>
      <p:sp>
        <p:nvSpPr>
          <p:cNvPr id="6" name="TextBox 44">
            <a:extLst>
              <a:ext uri="{FF2B5EF4-FFF2-40B4-BE49-F238E27FC236}">
                <a16:creationId xmlns:a16="http://schemas.microsoft.com/office/drawing/2014/main" id="{ACCEC487-FBB0-D74B-9D65-2708BEE96D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7314" y="346198"/>
            <a:ext cx="1154112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6600" dirty="0">
                <a:solidFill>
                  <a:schemeClr val="tx1"/>
                </a:solidFill>
              </a:rPr>
              <a:t>9</a:t>
            </a:r>
            <a:endParaRPr lang="en-GB" altLang="en-US" dirty="0">
              <a:solidFill>
                <a:schemeClr val="tx1"/>
              </a:solidFill>
            </a:endParaRPr>
          </a:p>
        </p:txBody>
      </p:sp>
      <p:sp>
        <p:nvSpPr>
          <p:cNvPr id="7" name="TextBox 45">
            <a:extLst>
              <a:ext uri="{FF2B5EF4-FFF2-40B4-BE49-F238E27FC236}">
                <a16:creationId xmlns:a16="http://schemas.microsoft.com/office/drawing/2014/main" id="{1C3974D4-D88A-F946-8939-215258F0AE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16744" y="418430"/>
            <a:ext cx="1057275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6600" dirty="0">
                <a:solidFill>
                  <a:schemeClr val="tx1"/>
                </a:solidFill>
              </a:rPr>
              <a:t>10</a:t>
            </a:r>
            <a:endParaRPr lang="en-GB" altLang="en-US" dirty="0">
              <a:solidFill>
                <a:schemeClr val="tx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C968F2F-F26C-DB4E-902C-0C701B56DAF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47005"/>
          <a:stretch/>
        </p:blipFill>
        <p:spPr>
          <a:xfrm>
            <a:off x="2127709" y="2051799"/>
            <a:ext cx="7422691" cy="3719276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xmlns:iact="http://schemas.microsoft.com/office/powerpoint/2014/inkAction" Requires="p14 iact">
          <p:contentPart p14:bwMode="auto" r:id="rId5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B9A63B4B-3C09-2847-8543-070B4EE18687}"/>
                  </a:ext>
                </a:extLst>
              </p14:cNvPr>
              <p14:cNvContentPartPr/>
              <p14:nvPr>
                <p:extLst>
                  <p:ext uri="{42D2F446-02D8-4167-A562-619A0277C38B}">
                    <p15:isNarration xmlns:p15="http://schemas.microsoft.com/office/powerpoint/2012/main" val="1"/>
                  </p:ext>
                </p:extLst>
              </p14:nvPr>
            </p14:nvContentPartPr>
            <p14:xfrm>
              <a:off x="8242920" y="5087160"/>
              <a:ext cx="1261800" cy="114084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B9A63B4B-3C09-2847-8543-070B4EE18687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233560" y="5077800"/>
                <a:ext cx="1280520" cy="1159560"/>
              </a:xfrm>
              <a:prstGeom prst="rect">
                <a:avLst/>
              </a:prstGeom>
            </p:spPr>
          </p:pic>
        </mc:Fallback>
      </mc:AlternateContent>
      <p:pic>
        <p:nvPicPr>
          <p:cNvPr id="11" name="Audio 10">
            <a:hlinkClick r:id="" action="ppaction://media"/>
            <a:extLst>
              <a:ext uri="{FF2B5EF4-FFF2-40B4-BE49-F238E27FC236}">
                <a16:creationId xmlns:a16="http://schemas.microsoft.com/office/drawing/2014/main" id="{B160FD5C-9F70-B84E-9007-082657000C7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467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6889"/>
    </mc:Choice>
    <mc:Fallback>
      <p:transition spd="slow" advTm="1688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cmd type="call" cmd="playFrom(0.0)">
                                      <p:cBhvr>
                                        <p:cTn id="9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</TotalTime>
  <Words>342</Words>
  <Application>Microsoft Macintosh PowerPoint</Application>
  <PresentationFormat>Widescreen</PresentationFormat>
  <Paragraphs>45</Paragraphs>
  <Slides>11</Slides>
  <Notes>5</Notes>
  <HiddenSlides>0</HiddenSlides>
  <MMClips>10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Twinkl</vt:lpstr>
      <vt:lpstr>Office Theme</vt:lpstr>
      <vt:lpstr>Let’s practice counting to 10!</vt:lpstr>
      <vt:lpstr>PowerPoint Presentation</vt:lpstr>
      <vt:lpstr>Let’s find more ways to 10!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Can you spot the pattern?</vt:lpstr>
      <vt:lpstr>Commentary: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rubie.kiddy</dc:creator>
  <cp:lastModifiedBy>rubie.kiddy</cp:lastModifiedBy>
  <cp:revision>11</cp:revision>
  <dcterms:created xsi:type="dcterms:W3CDTF">2021-01-27T14:04:23Z</dcterms:created>
  <dcterms:modified xsi:type="dcterms:W3CDTF">2021-01-27T16:02:30Z</dcterms:modified>
</cp:coreProperties>
</file>