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3" r:id="rId9"/>
    <p:sldId id="264" r:id="rId10"/>
    <p:sldId id="265" r:id="rId11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46" d="100"/>
          <a:sy n="46" d="100"/>
        </p:scale>
        <p:origin x="63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80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552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72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544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13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59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78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210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27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79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75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B9BE0-CED2-4B5E-A40B-29C8F2DC29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28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400" y="-342900"/>
            <a:ext cx="10617200" cy="1389063"/>
          </a:xfrm>
        </p:spPr>
        <p:txBody>
          <a:bodyPr>
            <a:normAutofit fontScale="90000"/>
          </a:bodyPr>
          <a:lstStyle/>
          <a:p>
            <a:r>
              <a:rPr lang="en-GB" sz="4800" dirty="0" smtClean="0"/>
              <a:t>Today we will share the beginning of the story. 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25" y="1168400"/>
            <a:ext cx="6733175" cy="52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1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93619" y="768926"/>
            <a:ext cx="4472926" cy="448887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768927"/>
            <a:ext cx="5183188" cy="5420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It was dark in the wood.</a:t>
            </a:r>
          </a:p>
          <a:p>
            <a:pPr marL="0" indent="0"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had to be brave.</a:t>
            </a:r>
          </a:p>
          <a:p>
            <a:pPr marL="0" indent="0"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Things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moved all around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them.</a:t>
            </a:r>
          </a:p>
          <a:p>
            <a:pPr marL="0" indent="0"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things do you think moved around the owls?</a:t>
            </a:r>
          </a:p>
          <a:p>
            <a:pPr marL="0" indent="0"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Are you frightened of the dark?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19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8277" y="3293102"/>
            <a:ext cx="10617200" cy="1389063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/>
              <a:t>Once there were three </a:t>
            </a:r>
            <a:br>
              <a:rPr lang="en-GB" sz="3600" dirty="0" smtClean="0"/>
            </a:br>
            <a:r>
              <a:rPr lang="en-GB" sz="3600" dirty="0" smtClean="0"/>
              <a:t>owls, Sarah, Percy and </a:t>
            </a:r>
            <a:br>
              <a:rPr lang="en-GB" sz="3600" dirty="0" smtClean="0"/>
            </a:br>
            <a:r>
              <a:rPr lang="en-GB" sz="3600" dirty="0" smtClean="0"/>
              <a:t>Bill. </a:t>
            </a:r>
            <a:br>
              <a:rPr lang="en-GB" sz="3600" dirty="0" smtClean="0"/>
            </a:br>
            <a:r>
              <a:rPr lang="en-GB" sz="3600" dirty="0" smtClean="0"/>
              <a:t>They lived in a whole in </a:t>
            </a:r>
            <a:br>
              <a:rPr lang="en-GB" sz="3600" dirty="0" smtClean="0"/>
            </a:br>
            <a:r>
              <a:rPr lang="en-GB" sz="3600" dirty="0" smtClean="0"/>
              <a:t>the trunk of a tree with </a:t>
            </a:r>
            <a:br>
              <a:rPr lang="en-GB" sz="3600" dirty="0" smtClean="0"/>
            </a:br>
            <a:r>
              <a:rPr lang="en-GB" sz="3600" dirty="0" smtClean="0"/>
              <a:t>their Owl Mother. 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3" y="109206"/>
            <a:ext cx="7367654" cy="636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84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8277" y="3293102"/>
            <a:ext cx="10617200" cy="1389063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/>
              <a:t>Look at the different </a:t>
            </a:r>
            <a:br>
              <a:rPr lang="en-GB" sz="3600" dirty="0" smtClean="0"/>
            </a:br>
            <a:r>
              <a:rPr lang="en-GB" sz="3600" dirty="0" smtClean="0"/>
              <a:t>sizes  of the owl babies.  </a:t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Who do you think is the </a:t>
            </a:r>
            <a:br>
              <a:rPr lang="en-GB" sz="3600" dirty="0" smtClean="0"/>
            </a:br>
            <a:r>
              <a:rPr lang="en-GB" sz="3600" dirty="0" smtClean="0"/>
              <a:t>smallest?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3" y="109206"/>
            <a:ext cx="7367654" cy="636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6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9077" y="1911172"/>
            <a:ext cx="10617200" cy="1389063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/>
              <a:t>One night they woke up </a:t>
            </a:r>
            <a:br>
              <a:rPr lang="en-GB" sz="3600" dirty="0" smtClean="0"/>
            </a:br>
            <a:r>
              <a:rPr lang="en-GB" sz="3600" dirty="0" smtClean="0"/>
              <a:t>and their Owl Mother </a:t>
            </a:r>
            <a:br>
              <a:rPr lang="en-GB" sz="3600" dirty="0" smtClean="0"/>
            </a:br>
            <a:r>
              <a:rPr lang="en-GB" sz="3600" dirty="0" smtClean="0"/>
              <a:t>was gone!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52" y="161570"/>
            <a:ext cx="7306147" cy="627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2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77977" y="3511372"/>
            <a:ext cx="10617200" cy="1389063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/>
              <a:t>How do you think they </a:t>
            </a:r>
            <a:br>
              <a:rPr lang="en-GB" sz="3600" dirty="0" smtClean="0"/>
            </a:br>
            <a:r>
              <a:rPr lang="en-GB" sz="3600" dirty="0" smtClean="0"/>
              <a:t>are feeling?</a:t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The smallest owl looks </a:t>
            </a:r>
            <a:br>
              <a:rPr lang="en-GB" sz="3600" dirty="0" smtClean="0"/>
            </a:br>
            <a:r>
              <a:rPr lang="en-GB" sz="3600" dirty="0" smtClean="0"/>
              <a:t>sad. 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52" y="161570"/>
            <a:ext cx="7306147" cy="627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73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0377" y="4247972"/>
            <a:ext cx="10617200" cy="1389063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/>
              <a:t>“Where’s Mummy?” </a:t>
            </a:r>
            <a:br>
              <a:rPr lang="en-GB" sz="3600" dirty="0" smtClean="0"/>
            </a:br>
            <a:r>
              <a:rPr lang="en-GB" sz="3600" dirty="0" smtClean="0"/>
              <a:t>asked Sarah. </a:t>
            </a:r>
            <a:br>
              <a:rPr lang="en-GB" sz="3600" dirty="0" smtClean="0"/>
            </a:br>
            <a:r>
              <a:rPr lang="en-GB" sz="3600" dirty="0" smtClean="0"/>
              <a:t>“Oh my goodness!” </a:t>
            </a:r>
            <a:br>
              <a:rPr lang="en-GB" sz="3600" dirty="0" smtClean="0"/>
            </a:br>
            <a:r>
              <a:rPr lang="en-GB" sz="3600" dirty="0" smtClean="0"/>
              <a:t>said Percy. </a:t>
            </a:r>
            <a:br>
              <a:rPr lang="en-GB" sz="3600" dirty="0" smtClean="0"/>
            </a:br>
            <a:r>
              <a:rPr lang="en-GB" sz="3600" dirty="0" smtClean="0"/>
              <a:t>“I want my Mummy!” </a:t>
            </a:r>
            <a:br>
              <a:rPr lang="en-GB" sz="3600" dirty="0" smtClean="0"/>
            </a:br>
            <a:r>
              <a:rPr lang="en-GB" sz="3600" dirty="0" smtClean="0"/>
              <a:t>said Bill. </a:t>
            </a:r>
            <a:br>
              <a:rPr lang="en-GB" sz="3600" dirty="0" smtClean="0"/>
            </a:br>
            <a:r>
              <a:rPr lang="en-GB" sz="3600" dirty="0" smtClean="0"/>
              <a:t>But their Owl Mummy </a:t>
            </a:r>
            <a:br>
              <a:rPr lang="en-GB" sz="3600" dirty="0" smtClean="0"/>
            </a:br>
            <a:r>
              <a:rPr lang="en-GB" sz="3600" dirty="0" smtClean="0"/>
              <a:t>didn’t come . . . 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74" y="388692"/>
            <a:ext cx="7228326" cy="618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48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0377" y="4247972"/>
            <a:ext cx="10617200" cy="1389063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/>
              <a:t>Where could Owl </a:t>
            </a:r>
            <a:br>
              <a:rPr lang="en-GB" sz="3600" dirty="0" smtClean="0"/>
            </a:br>
            <a:r>
              <a:rPr lang="en-GB" sz="3600" dirty="0" smtClean="0"/>
              <a:t>Mother have gone?</a:t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/>
              <a:t>Do you think she will </a:t>
            </a:r>
            <a:br>
              <a:rPr lang="en-GB" sz="3600" dirty="0" smtClean="0"/>
            </a:br>
            <a:r>
              <a:rPr lang="en-GB" sz="3600" dirty="0" smtClean="0"/>
              <a:t>come back?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74" y="388692"/>
            <a:ext cx="7228326" cy="618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05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09" y="1143000"/>
            <a:ext cx="4147347" cy="4592781"/>
          </a:xfrm>
          <a:prstGeom prst="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</p:pic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172200" y="852054"/>
            <a:ext cx="5183188" cy="54864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“I think she’s gone hunting,” said Sarah.</a:t>
            </a:r>
          </a:p>
          <a:p>
            <a:pPr marL="0" indent="0"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“To get us some food,” said Percy.</a:t>
            </a:r>
          </a:p>
          <a:p>
            <a:pPr marL="0" indent="0"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“I want my mummy,” said Bill.</a:t>
            </a:r>
          </a:p>
          <a:p>
            <a:pPr marL="0" indent="0"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But their owl mummy did not come… 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Can you remember where the owls live?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53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63" y="1267691"/>
            <a:ext cx="5049837" cy="430183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1267691"/>
            <a:ext cx="5424055" cy="46343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The owl babies came out of their house and waited…</a:t>
            </a:r>
          </a:p>
          <a:p>
            <a:pPr marL="0" indent="0">
              <a:buNone/>
            </a:pP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“She’ll be back,” said Sarah.</a:t>
            </a:r>
          </a:p>
          <a:p>
            <a:pPr marL="0" indent="0">
              <a:buNone/>
            </a:pP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“She’ll be back soon,” said Percy.</a:t>
            </a:r>
          </a:p>
          <a:p>
            <a:pPr marL="0" indent="0">
              <a:buNone/>
            </a:pP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“I want my mummy!” Said Bill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Why do you think Bill keeps saying that he ‘wants his mummy?’</a:t>
            </a:r>
            <a:endParaRPr lang="en-GB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184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290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Today we will share the beginning of the story. </vt:lpstr>
      <vt:lpstr>Once there were three  owls, Sarah, Percy and  Bill.  They lived in a whole in  the trunk of a tree with  their Owl Mother. </vt:lpstr>
      <vt:lpstr>Look at the different  sizes  of the owl babies.    Who do you think is the  smallest?</vt:lpstr>
      <vt:lpstr>One night they woke up  and their Owl Mother  was gone!</vt:lpstr>
      <vt:lpstr>How do you think they  are feeling?   The smallest owl looks  sad. </vt:lpstr>
      <vt:lpstr>“Where’s Mummy?”  asked Sarah.  “Oh my goodness!”  said Percy.  “I want my Mummy!”  said Bill.  But their Owl Mummy  didn’t come . . . </vt:lpstr>
      <vt:lpstr>Where could Owl  Mother have gone?   Do you think she will  come back?</vt:lpstr>
      <vt:lpstr>PowerPoint Presentation</vt:lpstr>
      <vt:lpstr>PowerPoint Presentation</vt:lpstr>
      <vt:lpstr>PowerPoint Presentation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 we will share the beginning of the story.</dc:title>
  <dc:creator>Harris, Nikki</dc:creator>
  <cp:lastModifiedBy>Sandhu, Balbir</cp:lastModifiedBy>
  <cp:revision>8</cp:revision>
  <cp:lastPrinted>2021-02-22T16:38:54Z</cp:lastPrinted>
  <dcterms:created xsi:type="dcterms:W3CDTF">2021-02-22T16:02:49Z</dcterms:created>
  <dcterms:modified xsi:type="dcterms:W3CDTF">2021-02-23T12:17:36Z</dcterms:modified>
</cp:coreProperties>
</file>