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5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9C721-F53E-46E3-903D-E267B1E8C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35593F-1B4E-4D03-8079-14716B81B2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88031-9B37-4611-9513-60D3FBCF5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7D9D7-2247-4787-83B2-5645E150F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A96F5-90D4-49FF-884B-FFB53743B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532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27BCB-F5FF-4FE8-B02E-1C225FE2A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89D923-61B4-4AEB-9C79-82106F2DE3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CDCD8-64BD-4435-8453-49CE82C48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AA734-28D3-4B83-95B6-C979AB570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51406-D731-4249-AB3F-914493438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248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ADC1DC-4694-4B3B-80FE-D89E1FCB25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C03A5F-D3E1-4D6E-98C4-532D59C636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E32E3-EE00-4CFA-AD4A-D2622B7F7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7CF82-EA82-4895-B3CD-D83D392A7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78BF5-6AFB-466E-A017-01332036C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5010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A3A28-E390-4699-9F3C-C43EFB8E9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3800A-BDD7-4640-AC21-4DD1126404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7C599C-0757-4F02-953A-BB48C0716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BF32A-1CCE-4083-A6FA-927127095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596CD-2C00-46DA-A8B3-93784A504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1787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4FCEE-7042-44BA-8D76-8CCC5A3D9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70B085-0FED-4C68-BE46-3B61EF078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736D8-0939-4CDE-9167-F3D54115E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C5364-AF6A-4FFA-BBD4-6F22009E9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0BDEE-6D4B-4CD2-AF97-C608A448A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743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E98FB-016B-437E-AAF9-A0203284A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E6943-FD67-4FB9-8A7E-8E1BE9B59E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1349FB-F7DF-4016-944F-537354F34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067008-4AC2-4B6B-B34F-83531F13D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5A2815-DEAC-4CA1-BAB4-F1AA7066E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72D87-D8A3-4537-AE9C-62048ECD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969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249B7-E535-4FEC-ABDA-F9D593D29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2ABD3-F58F-4BFD-9EF0-A8ACB1CDCB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BF53C8-5377-461C-ABEB-F81874AD74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B97220-17B5-4E1B-9A47-E31724D970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99DEF3-9BED-41EC-8F76-787D73D505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58122C-84A2-4D7A-A002-EDAA01543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706F39-7C8D-4041-89C7-AC1E10D74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B138D0-666D-4443-81C6-DABA71A72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919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EEC44-E0B5-4F79-AC12-AF80DA8AF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7E4C80-E62A-45B9-976D-78EB56F74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FD69E7-5C9C-47BC-B1BE-1CADB985E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3DCD68-3037-4385-B14F-4D763D0C6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453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0B4712-602D-4A6B-AEA9-B53E5A5D6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7B49E5-9001-44BA-A7AD-331DC99A9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EBC54-CA73-45E7-AEBE-3E6524EF2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324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F520F-6B17-41E4-AB7C-5F62A605A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9B121-365C-4FBC-9E98-9DDF136CB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B2A93A-59D7-4FE3-8523-BD3DB3A89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E925DE-2257-41EC-B1CC-4E27F3691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AC7D15-EB4A-43E2-936F-31713A6EE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F32CA-DF01-4F2E-91A2-27E4F3B89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222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6A7AF-45C7-4D37-96B3-8098D42BB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135E25-1CF8-4F5E-823A-E00DD75F2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2D20BD-69A7-4DF0-8452-7DF9FA1A1D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1EFF60-6A5F-450D-A588-5EF1EE641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6F204D-8D77-4A05-94C3-614C53977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F748B7-0EDA-421E-A388-B46D0ED94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555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BCCC0B-3EC3-4246-B3BE-F17FFD037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95EBB6-408C-4B6F-93EB-06898BD09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AEC00-6CCA-40F7-9C35-0A4A65DB1C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E8DB5-54AC-4864-A9AB-F4C8DECAF2B7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CEA0C-AC46-4BDB-8C86-E82B882226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73169-04C2-48E0-9E0B-4F29A4661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84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microsoft.com/office/2007/relationships/media" Target="../media/media4.m4a"/><Relationship Id="rId12" Type="http://schemas.openxmlformats.org/officeDocument/2006/relationships/image" Target="../media/image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slideLayout" Target="../slideLayouts/slideLayout1.xml"/><Relationship Id="rId5" Type="http://schemas.microsoft.com/office/2007/relationships/media" Target="../media/media3.m4a"/><Relationship Id="rId10" Type="http://schemas.openxmlformats.org/officeDocument/2006/relationships/audio" Target="../media/media5.m4a"/><Relationship Id="rId4" Type="http://schemas.openxmlformats.org/officeDocument/2006/relationships/audio" Target="../media/media2.m4a"/><Relationship Id="rId9" Type="http://schemas.microsoft.com/office/2007/relationships/media" Target="../media/media5.m4a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2.m4a"/><Relationship Id="rId7" Type="http://schemas.openxmlformats.org/officeDocument/2006/relationships/image" Target="../media/image16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2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4a"/><Relationship Id="rId13" Type="http://schemas.microsoft.com/office/2007/relationships/media" Target="../media/media13.m4a"/><Relationship Id="rId18" Type="http://schemas.openxmlformats.org/officeDocument/2006/relationships/audio" Target="../media/media15.m4a"/><Relationship Id="rId26" Type="http://schemas.openxmlformats.org/officeDocument/2006/relationships/audio" Target="../media/media19.m4a"/><Relationship Id="rId3" Type="http://schemas.microsoft.com/office/2007/relationships/media" Target="../media/media8.m4a"/><Relationship Id="rId21" Type="http://schemas.microsoft.com/office/2007/relationships/media" Target="../media/media17.m4a"/><Relationship Id="rId7" Type="http://schemas.microsoft.com/office/2007/relationships/media" Target="../media/media10.m4a"/><Relationship Id="rId12" Type="http://schemas.openxmlformats.org/officeDocument/2006/relationships/audio" Target="../media/media12.m4a"/><Relationship Id="rId17" Type="http://schemas.microsoft.com/office/2007/relationships/media" Target="../media/media15.m4a"/><Relationship Id="rId25" Type="http://schemas.microsoft.com/office/2007/relationships/media" Target="../media/media19.m4a"/><Relationship Id="rId2" Type="http://schemas.openxmlformats.org/officeDocument/2006/relationships/audio" Target="../media/media7.m4a"/><Relationship Id="rId16" Type="http://schemas.openxmlformats.org/officeDocument/2006/relationships/audio" Target="../media/media14.m4a"/><Relationship Id="rId20" Type="http://schemas.openxmlformats.org/officeDocument/2006/relationships/audio" Target="../media/media16.m4a"/><Relationship Id="rId29" Type="http://schemas.openxmlformats.org/officeDocument/2006/relationships/slideLayout" Target="../slideLayouts/slideLayout2.xml"/><Relationship Id="rId1" Type="http://schemas.microsoft.com/office/2007/relationships/media" Target="../media/media7.m4a"/><Relationship Id="rId6" Type="http://schemas.openxmlformats.org/officeDocument/2006/relationships/audio" Target="../media/media9.m4a"/><Relationship Id="rId11" Type="http://schemas.microsoft.com/office/2007/relationships/media" Target="../media/media12.m4a"/><Relationship Id="rId24" Type="http://schemas.openxmlformats.org/officeDocument/2006/relationships/audio" Target="../media/media18.m4a"/><Relationship Id="rId5" Type="http://schemas.microsoft.com/office/2007/relationships/media" Target="../media/media9.m4a"/><Relationship Id="rId15" Type="http://schemas.microsoft.com/office/2007/relationships/media" Target="../media/media14.m4a"/><Relationship Id="rId23" Type="http://schemas.microsoft.com/office/2007/relationships/media" Target="../media/media18.m4a"/><Relationship Id="rId28" Type="http://schemas.openxmlformats.org/officeDocument/2006/relationships/audio" Target="../media/media20.m4a"/><Relationship Id="rId10" Type="http://schemas.openxmlformats.org/officeDocument/2006/relationships/audio" Target="../media/media11.m4a"/><Relationship Id="rId19" Type="http://schemas.microsoft.com/office/2007/relationships/media" Target="../media/media16.m4a"/><Relationship Id="rId4" Type="http://schemas.openxmlformats.org/officeDocument/2006/relationships/audio" Target="../media/media8.m4a"/><Relationship Id="rId9" Type="http://schemas.microsoft.com/office/2007/relationships/media" Target="../media/media11.m4a"/><Relationship Id="rId14" Type="http://schemas.openxmlformats.org/officeDocument/2006/relationships/audio" Target="../media/media13.m4a"/><Relationship Id="rId22" Type="http://schemas.openxmlformats.org/officeDocument/2006/relationships/audio" Target="../media/media17.m4a"/><Relationship Id="rId27" Type="http://schemas.microsoft.com/office/2007/relationships/media" Target="../media/media20.m4a"/><Relationship Id="rId30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9BDF15E-F464-4AD6-AEB5-60E992C7A310}"/>
              </a:ext>
            </a:extLst>
          </p:cNvPr>
          <p:cNvSpPr txBox="1"/>
          <p:nvPr/>
        </p:nvSpPr>
        <p:spPr>
          <a:xfrm>
            <a:off x="6095999" y="0"/>
            <a:ext cx="6000751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You are going to read the story ‘Silver Foil Rocket’.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 this story you will hear words with the sounds: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</a:p>
          <a:p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ure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oi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or sound is in the words: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cord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er sound is in the words: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winner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banner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ure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sound is in the words: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sure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Pure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oi sound is in the words: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coin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oil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2749A6-836A-4509-934F-4DC4BCBE0E5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4783" t="19115" r="34891" b="19792"/>
          <a:stretch/>
        </p:blipFill>
        <p:spPr>
          <a:xfrm>
            <a:off x="-515598" y="0"/>
            <a:ext cx="6055005" cy="6858000"/>
          </a:xfrm>
          <a:prstGeom prst="rect">
            <a:avLst/>
          </a:prstGeom>
        </p:spPr>
      </p:pic>
      <p:pic>
        <p:nvPicPr>
          <p:cNvPr id="2" name="Slide 1">
            <a:hlinkClick r:id="" action="ppaction://media"/>
            <a:extLst>
              <a:ext uri="{FF2B5EF4-FFF2-40B4-BE49-F238E27FC236}">
                <a16:creationId xmlns:a16="http://schemas.microsoft.com/office/drawing/2014/main" id="{552652E9-5561-424C-83FA-7F3C9713C4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209183" y="1136374"/>
            <a:ext cx="609600" cy="609600"/>
          </a:xfrm>
          <a:prstGeom prst="rect">
            <a:avLst/>
          </a:prstGeom>
        </p:spPr>
      </p:pic>
      <p:pic>
        <p:nvPicPr>
          <p:cNvPr id="4" name="or sound">
            <a:hlinkClick r:id="" action="ppaction://media"/>
            <a:extLst>
              <a:ext uri="{FF2B5EF4-FFF2-40B4-BE49-F238E27FC236}">
                <a16:creationId xmlns:a16="http://schemas.microsoft.com/office/drawing/2014/main" id="{2E33FE45-02F7-4296-857E-0D5F97D39A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209183" y="2577548"/>
            <a:ext cx="609600" cy="609600"/>
          </a:xfrm>
          <a:prstGeom prst="rect">
            <a:avLst/>
          </a:prstGeom>
        </p:spPr>
      </p:pic>
      <p:pic>
        <p:nvPicPr>
          <p:cNvPr id="5" name="er sound">
            <a:hlinkClick r:id="" action="ppaction://media"/>
            <a:extLst>
              <a:ext uri="{FF2B5EF4-FFF2-40B4-BE49-F238E27FC236}">
                <a16:creationId xmlns:a16="http://schemas.microsoft.com/office/drawing/2014/main" id="{F9038B34-C70F-48AA-A5D8-2E8E9E49C3D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209183" y="3713922"/>
            <a:ext cx="609600" cy="609600"/>
          </a:xfrm>
          <a:prstGeom prst="rect">
            <a:avLst/>
          </a:prstGeom>
        </p:spPr>
      </p:pic>
      <p:pic>
        <p:nvPicPr>
          <p:cNvPr id="7" name="ure sound">
            <a:hlinkClick r:id="" action="ppaction://media"/>
            <a:extLst>
              <a:ext uri="{FF2B5EF4-FFF2-40B4-BE49-F238E27FC236}">
                <a16:creationId xmlns:a16="http://schemas.microsoft.com/office/drawing/2014/main" id="{69D90387-BF1A-4DED-987C-695D3EA4002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209183" y="4861672"/>
            <a:ext cx="609600" cy="609600"/>
          </a:xfrm>
          <a:prstGeom prst="rect">
            <a:avLst/>
          </a:prstGeom>
        </p:spPr>
      </p:pic>
      <p:pic>
        <p:nvPicPr>
          <p:cNvPr id="8" name="oi sound">
            <a:hlinkClick r:id="" action="ppaction://media"/>
            <a:extLst>
              <a:ext uri="{FF2B5EF4-FFF2-40B4-BE49-F238E27FC236}">
                <a16:creationId xmlns:a16="http://schemas.microsoft.com/office/drawing/2014/main" id="{792B8E96-37BB-4AA0-99CE-1D32A66F0A2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209183" y="59646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6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1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7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5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F8346EE-C42F-4B85-8968-6F4F990E6BD6}"/>
              </a:ext>
            </a:extLst>
          </p:cNvPr>
          <p:cNvSpPr txBox="1"/>
          <p:nvPr/>
        </p:nvSpPr>
        <p:spPr>
          <a:xfrm>
            <a:off x="225287" y="5605670"/>
            <a:ext cx="8136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What did the banner say?</a:t>
            </a: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What did Kipper think of the rocket?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F40B4C-9C9A-4DEE-AD4B-A6ACD37659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00" t="20499" r="20500" b="20601"/>
          <a:stretch/>
        </p:blipFill>
        <p:spPr>
          <a:xfrm>
            <a:off x="-1" y="0"/>
            <a:ext cx="9902699" cy="560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46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D01A041-8265-43F6-930C-E8B45DED9205}"/>
              </a:ext>
            </a:extLst>
          </p:cNvPr>
          <p:cNvSpPr txBox="1"/>
          <p:nvPr/>
        </p:nvSpPr>
        <p:spPr>
          <a:xfrm>
            <a:off x="291548" y="5751443"/>
            <a:ext cx="7858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What did the children do at the carnival?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Where did the coins have to go?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05E934-CADD-4A9D-B67C-7A91BF404D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93" t="19502" r="20500" b="20396"/>
          <a:stretch/>
        </p:blipFill>
        <p:spPr>
          <a:xfrm>
            <a:off x="0" y="0"/>
            <a:ext cx="10094556" cy="575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16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2D4C053-4694-4CE7-B44D-6A01F45F9875}"/>
              </a:ext>
            </a:extLst>
          </p:cNvPr>
          <p:cNvSpPr txBox="1"/>
          <p:nvPr/>
        </p:nvSpPr>
        <p:spPr>
          <a:xfrm>
            <a:off x="5764696" y="544204"/>
            <a:ext cx="6427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Did the children win the cup?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What was the cup made of?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What would you have made for the carnival to try and win the cup?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922747-6F1B-4496-92A3-9044175AE0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69" t="22140" r="50000" b="21011"/>
          <a:stretch/>
        </p:blipFill>
        <p:spPr>
          <a:xfrm>
            <a:off x="-1" y="0"/>
            <a:ext cx="5575163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07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361EA9C-076C-4F1E-AC89-35C2EB6F958A}"/>
              </a:ext>
            </a:extLst>
          </p:cNvPr>
          <p:cNvSpPr txBox="1"/>
          <p:nvPr/>
        </p:nvSpPr>
        <p:spPr>
          <a:xfrm>
            <a:off x="198782" y="159026"/>
            <a:ext cx="6665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Fill in the missing words in each sentence.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79DEB1-D9CA-4FE6-ABAA-6BDE8CB277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31" t="28297" r="21307" b="22859"/>
          <a:stretch/>
        </p:blipFill>
        <p:spPr>
          <a:xfrm>
            <a:off x="507864" y="894419"/>
            <a:ext cx="10756484" cy="514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39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4E05E6-E6BE-49FC-A779-E0724B8127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31" t="28092" r="21538" b="22653"/>
          <a:stretch/>
        </p:blipFill>
        <p:spPr>
          <a:xfrm>
            <a:off x="401846" y="230996"/>
            <a:ext cx="11162436" cy="540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11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BA7CBA-2DF1-492D-9866-03E4389317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00" t="27476" r="21077" b="23269"/>
          <a:stretch/>
        </p:blipFill>
        <p:spPr>
          <a:xfrm>
            <a:off x="294198" y="334567"/>
            <a:ext cx="11330298" cy="541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39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4B91D5-1758-4387-8BF0-C642247438F8}"/>
              </a:ext>
            </a:extLst>
          </p:cNvPr>
          <p:cNvSpPr txBox="1"/>
          <p:nvPr/>
        </p:nvSpPr>
        <p:spPr>
          <a:xfrm>
            <a:off x="477078" y="437322"/>
            <a:ext cx="8415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Sort the words that have the or and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sounds into the correct spaces.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43F764-A8FC-4F74-B466-3F4D589859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231" t="27887" r="21076" b="23269"/>
          <a:stretch/>
        </p:blipFill>
        <p:spPr>
          <a:xfrm>
            <a:off x="477078" y="1118075"/>
            <a:ext cx="10919792" cy="51978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CBF4A4-BDFF-4594-A1C8-EAA9D27977E1}"/>
              </a:ext>
            </a:extLst>
          </p:cNvPr>
          <p:cNvSpPr txBox="1"/>
          <p:nvPr/>
        </p:nvSpPr>
        <p:spPr>
          <a:xfrm>
            <a:off x="8382000" y="672207"/>
            <a:ext cx="1020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/>
              <a:t>ar</a:t>
            </a:r>
            <a:endParaRPr lang="en-GB" sz="2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A020C5-0FF7-4186-8A9F-8754714159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0523" y="654638"/>
            <a:ext cx="1018120" cy="646232"/>
          </a:xfrm>
          <a:prstGeom prst="rect">
            <a:avLst/>
          </a:prstGeom>
        </p:spPr>
      </p:pic>
      <p:pic>
        <p:nvPicPr>
          <p:cNvPr id="2" name="or">
            <a:hlinkClick r:id="" action="ppaction://media"/>
            <a:extLst>
              <a:ext uri="{FF2B5EF4-FFF2-40B4-BE49-F238E27FC236}">
                <a16:creationId xmlns:a16="http://schemas.microsoft.com/office/drawing/2014/main" id="{72AE476A-495F-4084-96B1-BE671D4DAE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93843" y="696891"/>
            <a:ext cx="609600" cy="609600"/>
          </a:xfrm>
          <a:prstGeom prst="rect">
            <a:avLst/>
          </a:prstGeom>
        </p:spPr>
      </p:pic>
      <p:pic>
        <p:nvPicPr>
          <p:cNvPr id="3" name="ar">
            <a:hlinkClick r:id="" action="ppaction://media"/>
            <a:extLst>
              <a:ext uri="{FF2B5EF4-FFF2-40B4-BE49-F238E27FC236}">
                <a16:creationId xmlns:a16="http://schemas.microsoft.com/office/drawing/2014/main" id="{2A73BC26-D06E-4DD1-B8AD-95201AA47CF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97617" y="6373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8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97A50-8F7D-424E-AB12-563E9DC3D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661" y="31487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Can you write two words with the or sound in, two words with the er sound, two words with the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ure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sound and two words with the oi sound? Ask an adult to check your spelling.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Look at the picture. What is Kipper doing? What will happen in the story?</a:t>
            </a:r>
          </a:p>
          <a:p>
            <a:endParaRPr lang="en-GB" dirty="0"/>
          </a:p>
        </p:txBody>
      </p:sp>
      <p:pic>
        <p:nvPicPr>
          <p:cNvPr id="2" name="Slide 2">
            <a:hlinkClick r:id="" action="ppaction://media"/>
            <a:extLst>
              <a:ext uri="{FF2B5EF4-FFF2-40B4-BE49-F238E27FC236}">
                <a16:creationId xmlns:a16="http://schemas.microsoft.com/office/drawing/2014/main" id="{40CB1063-E7FD-408F-AFCA-1E3D49876C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87539" y="6725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1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D48386A-3AD2-4A29-9832-64F6DA7019F8}"/>
              </a:ext>
            </a:extLst>
          </p:cNvPr>
          <p:cNvSpPr txBox="1"/>
          <p:nvPr/>
        </p:nvSpPr>
        <p:spPr>
          <a:xfrm>
            <a:off x="0" y="0"/>
            <a:ext cx="9104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Let’s read the words together to practice the sounds we are learning.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8C0750-8451-435A-9747-681833DC4D63}"/>
              </a:ext>
            </a:extLst>
          </p:cNvPr>
          <p:cNvSpPr txBox="1"/>
          <p:nvPr/>
        </p:nvSpPr>
        <p:spPr>
          <a:xfrm>
            <a:off x="530087" y="1064934"/>
            <a:ext cx="139147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Cord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Orbit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Corner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Silver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Banner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Winner</a:t>
            </a:r>
          </a:p>
        </p:txBody>
      </p:sp>
      <p:pic>
        <p:nvPicPr>
          <p:cNvPr id="2" name="for">
            <a:hlinkClick r:id="" action="ppaction://media"/>
            <a:extLst>
              <a:ext uri="{FF2B5EF4-FFF2-40B4-BE49-F238E27FC236}">
                <a16:creationId xmlns:a16="http://schemas.microsoft.com/office/drawing/2014/main" id="{7B4D01AC-1B23-44D1-8550-889F543EBB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616765" y="1064934"/>
            <a:ext cx="609600" cy="609600"/>
          </a:xfrm>
          <a:prstGeom prst="rect">
            <a:avLst/>
          </a:prstGeom>
        </p:spPr>
      </p:pic>
      <p:pic>
        <p:nvPicPr>
          <p:cNvPr id="3" name="Cord">
            <a:hlinkClick r:id="" action="ppaction://media"/>
            <a:extLst>
              <a:ext uri="{FF2B5EF4-FFF2-40B4-BE49-F238E27FC236}">
                <a16:creationId xmlns:a16="http://schemas.microsoft.com/office/drawing/2014/main" id="{3FA5B475-FC0B-4EB3-AE69-36EFDC715C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616765" y="1737482"/>
            <a:ext cx="609600" cy="609600"/>
          </a:xfrm>
          <a:prstGeom prst="rect">
            <a:avLst/>
          </a:prstGeom>
        </p:spPr>
      </p:pic>
      <p:pic>
        <p:nvPicPr>
          <p:cNvPr id="4" name="Orbit">
            <a:hlinkClick r:id="" action="ppaction://media"/>
            <a:extLst>
              <a:ext uri="{FF2B5EF4-FFF2-40B4-BE49-F238E27FC236}">
                <a16:creationId xmlns:a16="http://schemas.microsoft.com/office/drawing/2014/main" id="{23265C2C-00E4-48C8-A263-E90C04A6987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616765" y="2410030"/>
            <a:ext cx="609600" cy="609600"/>
          </a:xfrm>
          <a:prstGeom prst="rect">
            <a:avLst/>
          </a:prstGeom>
        </p:spPr>
      </p:pic>
      <p:pic>
        <p:nvPicPr>
          <p:cNvPr id="5" name="Corner">
            <a:hlinkClick r:id="" action="ppaction://media"/>
            <a:extLst>
              <a:ext uri="{FF2B5EF4-FFF2-40B4-BE49-F238E27FC236}">
                <a16:creationId xmlns:a16="http://schemas.microsoft.com/office/drawing/2014/main" id="{69B6C0BD-2B01-4631-B308-361042D52E0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616765" y="3198954"/>
            <a:ext cx="609600" cy="609600"/>
          </a:xfrm>
          <a:prstGeom prst="rect">
            <a:avLst/>
          </a:prstGeom>
        </p:spPr>
      </p:pic>
      <p:pic>
        <p:nvPicPr>
          <p:cNvPr id="8" name="silver">
            <a:hlinkClick r:id="" action="ppaction://media"/>
            <a:extLst>
              <a:ext uri="{FF2B5EF4-FFF2-40B4-BE49-F238E27FC236}">
                <a16:creationId xmlns:a16="http://schemas.microsoft.com/office/drawing/2014/main" id="{A207CCF2-575E-4578-9521-CFE22D5E17D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616765" y="3920491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2E8A61-BB83-4ADE-8F71-6574B9226D15}"/>
              </a:ext>
            </a:extLst>
          </p:cNvPr>
          <p:cNvSpPr txBox="1"/>
          <p:nvPr/>
        </p:nvSpPr>
        <p:spPr>
          <a:xfrm>
            <a:off x="5274365" y="940904"/>
            <a:ext cx="265043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Kipper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Sure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Pure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Oil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Join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Foil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Coins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banner">
            <a:hlinkClick r:id="" action="ppaction://media"/>
            <a:extLst>
              <a:ext uri="{FF2B5EF4-FFF2-40B4-BE49-F238E27FC236}">
                <a16:creationId xmlns:a16="http://schemas.microsoft.com/office/drawing/2014/main" id="{093DCA55-6FC7-43F8-9425-A92713ECDB4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616765" y="4642028"/>
            <a:ext cx="609600" cy="609600"/>
          </a:xfrm>
          <a:prstGeom prst="rect">
            <a:avLst/>
          </a:prstGeom>
        </p:spPr>
      </p:pic>
      <p:pic>
        <p:nvPicPr>
          <p:cNvPr id="11" name="winner">
            <a:hlinkClick r:id="" action="ppaction://media"/>
            <a:extLst>
              <a:ext uri="{FF2B5EF4-FFF2-40B4-BE49-F238E27FC236}">
                <a16:creationId xmlns:a16="http://schemas.microsoft.com/office/drawing/2014/main" id="{9451C112-47F1-4491-BF3B-B7620FCB6EA5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616765" y="5463910"/>
            <a:ext cx="609600" cy="609600"/>
          </a:xfrm>
          <a:prstGeom prst="rect">
            <a:avLst/>
          </a:prstGeom>
        </p:spPr>
      </p:pic>
      <p:pic>
        <p:nvPicPr>
          <p:cNvPr id="12" name="Kipper">
            <a:hlinkClick r:id="" action="ppaction://media"/>
            <a:extLst>
              <a:ext uri="{FF2B5EF4-FFF2-40B4-BE49-F238E27FC236}">
                <a16:creationId xmlns:a16="http://schemas.microsoft.com/office/drawing/2014/main" id="{41441A9B-5FA2-49E0-95F9-4527BFB2F7A6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6599582" y="848070"/>
            <a:ext cx="609600" cy="609600"/>
          </a:xfrm>
          <a:prstGeom prst="rect">
            <a:avLst/>
          </a:prstGeom>
        </p:spPr>
      </p:pic>
      <p:pic>
        <p:nvPicPr>
          <p:cNvPr id="13" name="sure">
            <a:hlinkClick r:id="" action="ppaction://media"/>
            <a:extLst>
              <a:ext uri="{FF2B5EF4-FFF2-40B4-BE49-F238E27FC236}">
                <a16:creationId xmlns:a16="http://schemas.microsoft.com/office/drawing/2014/main" id="{BB1FE8DD-46B4-41EA-9FD9-97D5F4A056DD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6599582" y="1674534"/>
            <a:ext cx="609600" cy="609600"/>
          </a:xfrm>
          <a:prstGeom prst="rect">
            <a:avLst/>
          </a:prstGeom>
        </p:spPr>
      </p:pic>
      <p:pic>
        <p:nvPicPr>
          <p:cNvPr id="14" name="pure">
            <a:hlinkClick r:id="" action="ppaction://media"/>
            <a:extLst>
              <a:ext uri="{FF2B5EF4-FFF2-40B4-BE49-F238E27FC236}">
                <a16:creationId xmlns:a16="http://schemas.microsoft.com/office/drawing/2014/main" id="{1666A11E-F56C-497E-A591-B93F76DC7094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6599582" y="2373655"/>
            <a:ext cx="609600" cy="609600"/>
          </a:xfrm>
          <a:prstGeom prst="rect">
            <a:avLst/>
          </a:prstGeom>
        </p:spPr>
      </p:pic>
      <p:pic>
        <p:nvPicPr>
          <p:cNvPr id="15" name="oil">
            <a:hlinkClick r:id="" action="ppaction://media"/>
            <a:extLst>
              <a:ext uri="{FF2B5EF4-FFF2-40B4-BE49-F238E27FC236}">
                <a16:creationId xmlns:a16="http://schemas.microsoft.com/office/drawing/2014/main" id="{9A4748FB-45AC-410F-ADC1-3F1AB4421376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6599582" y="3124200"/>
            <a:ext cx="609600" cy="609600"/>
          </a:xfrm>
          <a:prstGeom prst="rect">
            <a:avLst/>
          </a:prstGeom>
        </p:spPr>
      </p:pic>
      <p:pic>
        <p:nvPicPr>
          <p:cNvPr id="16" name="join">
            <a:hlinkClick r:id="" action="ppaction://media"/>
            <a:extLst>
              <a:ext uri="{FF2B5EF4-FFF2-40B4-BE49-F238E27FC236}">
                <a16:creationId xmlns:a16="http://schemas.microsoft.com/office/drawing/2014/main" id="{186631B3-AC4B-4645-ADE4-ACB8957020B0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6599582" y="3848887"/>
            <a:ext cx="609600" cy="609600"/>
          </a:xfrm>
          <a:prstGeom prst="rect">
            <a:avLst/>
          </a:prstGeom>
        </p:spPr>
      </p:pic>
      <p:pic>
        <p:nvPicPr>
          <p:cNvPr id="17" name="foil">
            <a:hlinkClick r:id="" action="ppaction://media"/>
            <a:extLst>
              <a:ext uri="{FF2B5EF4-FFF2-40B4-BE49-F238E27FC236}">
                <a16:creationId xmlns:a16="http://schemas.microsoft.com/office/drawing/2014/main" id="{E594EF05-6BC8-4F4F-8F3C-21892A42D3E4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6599582" y="4551321"/>
            <a:ext cx="609600" cy="609600"/>
          </a:xfrm>
          <a:prstGeom prst="rect">
            <a:avLst/>
          </a:prstGeom>
        </p:spPr>
      </p:pic>
      <p:pic>
        <p:nvPicPr>
          <p:cNvPr id="18" name="coins">
            <a:hlinkClick r:id="" action="ppaction://media"/>
            <a:extLst>
              <a:ext uri="{FF2B5EF4-FFF2-40B4-BE49-F238E27FC236}">
                <a16:creationId xmlns:a16="http://schemas.microsoft.com/office/drawing/2014/main" id="{013AFDE2-9EF5-4581-B2F1-51F1D74FA96B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6599582" y="5269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3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9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3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9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4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1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65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0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07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65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4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669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E00B1B3-F51A-4541-BB87-D88C0F609CAC}"/>
              </a:ext>
            </a:extLst>
          </p:cNvPr>
          <p:cNvSpPr txBox="1"/>
          <p:nvPr/>
        </p:nvSpPr>
        <p:spPr>
          <a:xfrm>
            <a:off x="6824870" y="768626"/>
            <a:ext cx="42009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Write down all of the words you can see with the four sounds we are learning today.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What time of year was it?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Why had Wilf’s dad brought the truck?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A721BF-E9A2-4AE4-A3B4-956DCE6785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20909" r="19923" b="21217"/>
          <a:stretch/>
        </p:blipFill>
        <p:spPr>
          <a:xfrm>
            <a:off x="-1" y="0"/>
            <a:ext cx="6339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826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9C1D472-7255-400C-8785-AFB9F7F727AD}"/>
              </a:ext>
            </a:extLst>
          </p:cNvPr>
          <p:cNvSpPr txBox="1"/>
          <p:nvPr/>
        </p:nvSpPr>
        <p:spPr>
          <a:xfrm>
            <a:off x="397565" y="5883965"/>
            <a:ext cx="6414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What did Wilma want to do?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Why would Kipper and Wilf not let her do this?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19FAB9-2097-4CAE-BCC3-02E74428E9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46" t="19062" r="20269" b="20806"/>
          <a:stretch/>
        </p:blipFill>
        <p:spPr>
          <a:xfrm>
            <a:off x="-1" y="-1"/>
            <a:ext cx="10137913" cy="572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87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F0D2C0-8CFB-4CA2-9BCA-6209249C6FE9}"/>
              </a:ext>
            </a:extLst>
          </p:cNvPr>
          <p:cNvSpPr txBox="1"/>
          <p:nvPr/>
        </p:nvSpPr>
        <p:spPr>
          <a:xfrm>
            <a:off x="265044" y="5822992"/>
            <a:ext cx="8574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What do Biff and Chip think they should do?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What does Wilma say to them?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C5BC78-D0DB-4ABE-8A44-E70A52C324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46" t="21730" r="20500" b="19985"/>
          <a:stretch/>
        </p:blipFill>
        <p:spPr>
          <a:xfrm>
            <a:off x="-1" y="-1"/>
            <a:ext cx="10397684" cy="571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37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54EAE9C-2562-40CE-A63B-2037437EE804}"/>
              </a:ext>
            </a:extLst>
          </p:cNvPr>
          <p:cNvSpPr txBox="1"/>
          <p:nvPr/>
        </p:nvSpPr>
        <p:spPr>
          <a:xfrm>
            <a:off x="185531" y="5512904"/>
            <a:ext cx="66393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What do the children plan to do?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Do you think they will win the cup with this plan?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E6417F-0710-4B6E-A0A9-1B8A15AF0A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54" t="22402" r="20154" b="20395"/>
          <a:stretch/>
        </p:blipFill>
        <p:spPr>
          <a:xfrm>
            <a:off x="-1" y="0"/>
            <a:ext cx="10146643" cy="551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367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060E6C5-71DD-49AD-854F-DE2CEE90D3B5}"/>
              </a:ext>
            </a:extLst>
          </p:cNvPr>
          <p:cNvSpPr txBox="1"/>
          <p:nvPr/>
        </p:nvSpPr>
        <p:spPr>
          <a:xfrm>
            <a:off x="172278" y="5724939"/>
            <a:ext cx="59237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What did they use for the rocket?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What di they need to make it look like a rocket?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315DDC-77E5-4254-A3F4-1720DCBE1A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39" t="21628" r="20269" b="21217"/>
          <a:stretch/>
        </p:blipFill>
        <p:spPr>
          <a:xfrm>
            <a:off x="0" y="0"/>
            <a:ext cx="10203916" cy="553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960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BACC053-70C4-4E53-9720-74119C27587A}"/>
              </a:ext>
            </a:extLst>
          </p:cNvPr>
          <p:cNvSpPr txBox="1"/>
          <p:nvPr/>
        </p:nvSpPr>
        <p:spPr>
          <a:xfrm>
            <a:off x="172277" y="5632174"/>
            <a:ext cx="7765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What did the children make to go with the rocket?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What did Kipper have to do?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0C41CF-933E-42B8-9604-E9BA348F3E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09" t="22756" r="20153" b="21832"/>
          <a:stretch/>
        </p:blipFill>
        <p:spPr>
          <a:xfrm>
            <a:off x="0" y="0"/>
            <a:ext cx="10586426" cy="553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367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364</Words>
  <Application>Microsoft Office PowerPoint</Application>
  <PresentationFormat>Widescreen</PresentationFormat>
  <Paragraphs>80</Paragraphs>
  <Slides>16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Lincoln-Johnson, Nicola</dc:creator>
  <cp:lastModifiedBy>Lincoln-Johnson, Nicola</cp:lastModifiedBy>
  <cp:revision>12</cp:revision>
  <dcterms:created xsi:type="dcterms:W3CDTF">2021-01-19T19:25:29Z</dcterms:created>
  <dcterms:modified xsi:type="dcterms:W3CDTF">2021-01-21T12:51:07Z</dcterms:modified>
</cp:coreProperties>
</file>