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B109-8F6B-4032-8FF7-CE2632BD84CE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153F-EFDC-475D-9425-C3C1026BF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12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B109-8F6B-4032-8FF7-CE2632BD84CE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153F-EFDC-475D-9425-C3C1026BF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88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B109-8F6B-4032-8FF7-CE2632BD84CE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153F-EFDC-475D-9425-C3C1026BF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3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B109-8F6B-4032-8FF7-CE2632BD84CE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153F-EFDC-475D-9425-C3C1026BF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6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B109-8F6B-4032-8FF7-CE2632BD84CE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153F-EFDC-475D-9425-C3C1026BF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6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B109-8F6B-4032-8FF7-CE2632BD84CE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153F-EFDC-475D-9425-C3C1026BF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99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B109-8F6B-4032-8FF7-CE2632BD84CE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153F-EFDC-475D-9425-C3C1026BF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82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B109-8F6B-4032-8FF7-CE2632BD84CE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153F-EFDC-475D-9425-C3C1026BF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24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B109-8F6B-4032-8FF7-CE2632BD84CE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153F-EFDC-475D-9425-C3C1026BF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60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B109-8F6B-4032-8FF7-CE2632BD84CE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153F-EFDC-475D-9425-C3C1026BF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86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B109-8F6B-4032-8FF7-CE2632BD84CE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153F-EFDC-475D-9425-C3C1026BF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13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FB109-8F6B-4032-8FF7-CE2632BD84CE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7153F-EFDC-475D-9425-C3C1026BFE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1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intention:</a:t>
            </a:r>
            <a:br>
              <a:rPr lang="en-US" dirty="0" smtClean="0"/>
            </a:br>
            <a:r>
              <a:rPr lang="en-US" dirty="0" smtClean="0"/>
              <a:t>To write </a:t>
            </a:r>
            <a:r>
              <a:rPr lang="en-US" smtClean="0"/>
              <a:t>a </a:t>
            </a:r>
            <a:r>
              <a:rPr lang="en-US" smtClean="0"/>
              <a:t>story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will start this by thinking about a new setting for our story.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00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78086" y="267116"/>
            <a:ext cx="704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wanted to change my story setting to a mountain setting. I thought about these things: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did it look like?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could I hear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did it make me feel?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3509" y="3840480"/>
            <a:ext cx="10633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mountains were taller than blocks of flats. They were  dark, rough and bumpy. It felt cold because there was snow. I was shivering and my hands were numb. I could hear birds quietly chirping.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08" y="360311"/>
            <a:ext cx="2913017" cy="291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0446" y="274320"/>
            <a:ext cx="758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Think of some words to describe the setting you have chosen for your story.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446" y="1104894"/>
            <a:ext cx="2913017" cy="291301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22914" y="1489166"/>
            <a:ext cx="60742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Peaceful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Cold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Freezing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towering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 might hear birds chirping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 the snow dripping as it melts.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167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446" y="274320"/>
            <a:ext cx="7589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Think of some words to describe the setting you have chosen for your story.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8417" y="1899973"/>
            <a:ext cx="704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Think about your setting. Talk to an adult about it.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did it look like?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could you hear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did it make you feel?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 the vocabulary to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your story map.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0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Learning intention: To write a story.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Lawson, Nicola</dc:creator>
  <cp:lastModifiedBy>Hall, Linda</cp:lastModifiedBy>
  <cp:revision>8</cp:revision>
  <dcterms:created xsi:type="dcterms:W3CDTF">2021-02-02T10:05:25Z</dcterms:created>
  <dcterms:modified xsi:type="dcterms:W3CDTF">2021-02-04T08:59:56Z</dcterms:modified>
</cp:coreProperties>
</file>