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9"/>
  </p:handoutMasterIdLst>
  <p:sldIdLst>
    <p:sldId id="262" r:id="rId2"/>
    <p:sldId id="258" r:id="rId3"/>
    <p:sldId id="259" r:id="rId4"/>
    <p:sldId id="263" r:id="rId5"/>
    <p:sldId id="260" r:id="rId6"/>
    <p:sldId id="264" r:id="rId7"/>
    <p:sldId id="265" r:id="rId8"/>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91" d="100"/>
          <a:sy n="91" d="100"/>
        </p:scale>
        <p:origin x="5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825FB1BF-3350-440C-860B-6EAACB5006CA}" type="datetimeFigureOut">
              <a:rPr lang="en-GB" smtClean="0"/>
              <a:t>07/02/2021</a:t>
            </a:fld>
            <a:endParaRPr lang="en-GB"/>
          </a:p>
        </p:txBody>
      </p:sp>
      <p:sp>
        <p:nvSpPr>
          <p:cNvPr id="4" name="Footer Placeholder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7D4F38C2-ABA1-4D0F-8B5F-5B3E41008E37}" type="slidenum">
              <a:rPr lang="en-GB" smtClean="0"/>
              <a:t>‹#›</a:t>
            </a:fld>
            <a:endParaRPr lang="en-GB"/>
          </a:p>
        </p:txBody>
      </p:sp>
    </p:spTree>
    <p:extLst>
      <p:ext uri="{BB962C8B-B14F-4D97-AF65-F5344CB8AC3E}">
        <p14:creationId xmlns:p14="http://schemas.microsoft.com/office/powerpoint/2010/main" val="23939203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214863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148714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911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3652357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84145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832675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950523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388672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1440249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C56F9-2034-4D05-A4CE-ABDC2AF74739}" type="datetimeFigureOut">
              <a:rPr lang="en-GB" smtClean="0"/>
              <a:t>07/02/2021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125365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1C56F9-2034-4D05-A4CE-ABDC2AF74739}" type="datetimeFigureOut">
              <a:rPr lang="en-GB" smtClean="0"/>
              <a:t>07/02/2021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89346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1C56F9-2034-4D05-A4CE-ABDC2AF74739}" type="datetimeFigureOut">
              <a:rPr lang="en-GB" smtClean="0"/>
              <a:t>07/02/2021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57435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1C56F9-2034-4D05-A4CE-ABDC2AF74739}" type="datetimeFigureOut">
              <a:rPr lang="en-GB" smtClean="0"/>
              <a:t>07/02/2021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20978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C56F9-2034-4D05-A4CE-ABDC2AF74739}" type="datetimeFigureOut">
              <a:rPr lang="en-GB" smtClean="0"/>
              <a:t>07/02/2021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4178081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C56F9-2034-4D05-A4CE-ABDC2AF74739}" type="datetimeFigureOut">
              <a:rPr lang="en-GB" smtClean="0"/>
              <a:t>07/02/2021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719986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C56F9-2034-4D05-A4CE-ABDC2AF74739}" type="datetimeFigureOut">
              <a:rPr lang="en-GB" smtClean="0"/>
              <a:t>07/02/2021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649847-70A8-43EC-BC8F-F79813336AC4}" type="slidenum">
              <a:rPr lang="en-GB" smtClean="0"/>
              <a:t>‹#›</a:t>
            </a:fld>
            <a:endParaRPr lang="en-GB"/>
          </a:p>
        </p:txBody>
      </p:sp>
    </p:spTree>
    <p:extLst>
      <p:ext uri="{BB962C8B-B14F-4D97-AF65-F5344CB8AC3E}">
        <p14:creationId xmlns:p14="http://schemas.microsoft.com/office/powerpoint/2010/main" val="94024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1C56F9-2034-4D05-A4CE-ABDC2AF74739}" type="datetimeFigureOut">
              <a:rPr lang="en-GB" smtClean="0"/>
              <a:t>07/02/2021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0649847-70A8-43EC-BC8F-F79813336AC4}" type="slidenum">
              <a:rPr lang="en-GB" smtClean="0"/>
              <a:t>‹#›</a:t>
            </a:fld>
            <a:endParaRPr lang="en-GB"/>
          </a:p>
        </p:txBody>
      </p:sp>
    </p:spTree>
    <p:extLst>
      <p:ext uri="{BB962C8B-B14F-4D97-AF65-F5344CB8AC3E}">
        <p14:creationId xmlns:p14="http://schemas.microsoft.com/office/powerpoint/2010/main" val="4288893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Layout" Target="../slideLayouts/slideLayout6.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AB6679D-92B7-4DC3-8757-63AD59FDE352}"/>
              </a:ext>
            </a:extLst>
          </p:cNvPr>
          <p:cNvSpPr>
            <a:spLocks noGrp="1"/>
          </p:cNvSpPr>
          <p:nvPr>
            <p:ph type="title"/>
          </p:nvPr>
        </p:nvSpPr>
        <p:spPr>
          <a:xfrm>
            <a:off x="6094856" y="1261331"/>
            <a:ext cx="3179146" cy="2786430"/>
          </a:xfrm>
        </p:spPr>
        <p:txBody>
          <a:bodyPr vert="horz" lIns="91440" tIns="45720" rIns="91440" bIns="45720" rtlCol="0" anchor="b">
            <a:normAutofit/>
          </a:bodyPr>
          <a:lstStyle/>
          <a:p>
            <a:pPr algn="r"/>
            <a:r>
              <a:rPr lang="en-US" sz="5400" dirty="0"/>
              <a:t>Exercise Time</a:t>
            </a:r>
          </a:p>
        </p:txBody>
      </p:sp>
      <p:pic>
        <p:nvPicPr>
          <p:cNvPr id="4" name="Picture 3">
            <a:extLst>
              <a:ext uri="{FF2B5EF4-FFF2-40B4-BE49-F238E27FC236}">
                <a16:creationId xmlns:a16="http://schemas.microsoft.com/office/drawing/2014/main" id="{9AD39320-ED49-46E4-8A29-03B2731EF1D5}"/>
              </a:ext>
            </a:extLst>
          </p:cNvPr>
          <p:cNvPicPr>
            <a:picLocks noChangeAspect="1"/>
          </p:cNvPicPr>
          <p:nvPr/>
        </p:nvPicPr>
        <p:blipFill rotWithShape="1">
          <a:blip r:embed="rId4"/>
          <a:srcRect l="7934" r="16641" b="-1"/>
          <a:stretch/>
        </p:blipFill>
        <p:spPr>
          <a:xfrm>
            <a:off x="888603" y="1261330"/>
            <a:ext cx="4973212" cy="4335340"/>
          </a:xfrm>
          <a:prstGeom prst="rect">
            <a:avLst/>
          </a:prstGeom>
        </p:spPr>
      </p:pic>
      <p:pic>
        <p:nvPicPr>
          <p:cNvPr id="20" name="Recorded Sound">
            <a:hlinkClick r:id="" action="ppaction://media"/>
            <a:extLst>
              <a:ext uri="{FF2B5EF4-FFF2-40B4-BE49-F238E27FC236}">
                <a16:creationId xmlns:a16="http://schemas.microsoft.com/office/drawing/2014/main" id="{3A353A5D-E7AA-49EF-A0A5-F95A73650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21" name="Picture 20">
            <a:extLst>
              <a:ext uri="{FF2B5EF4-FFF2-40B4-BE49-F238E27FC236}">
                <a16:creationId xmlns:a16="http://schemas.microsoft.com/office/drawing/2014/main" id="{9AD39320-ED49-46E4-8A29-03B2731EF1D5}"/>
              </a:ext>
            </a:extLst>
          </p:cNvPr>
          <p:cNvPicPr>
            <a:picLocks noChangeAspect="1"/>
          </p:cNvPicPr>
          <p:nvPr/>
        </p:nvPicPr>
        <p:blipFill rotWithShape="1">
          <a:blip r:embed="rId4"/>
          <a:srcRect l="7934" r="16641" b="-1"/>
          <a:stretch/>
        </p:blipFill>
        <p:spPr>
          <a:xfrm>
            <a:off x="878313" y="1261331"/>
            <a:ext cx="4973212" cy="4335340"/>
          </a:xfrm>
          <a:prstGeom prst="rect">
            <a:avLst/>
          </a:prstGeom>
        </p:spPr>
      </p:pic>
    </p:spTree>
    <p:extLst>
      <p:ext uri="{BB962C8B-B14F-4D97-AF65-F5344CB8AC3E}">
        <p14:creationId xmlns:p14="http://schemas.microsoft.com/office/powerpoint/2010/main" val="315119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146CF-5B25-4223-A13E-0DA15EE16F7D}"/>
              </a:ext>
            </a:extLst>
          </p:cNvPr>
          <p:cNvSpPr>
            <a:spLocks noGrp="1"/>
          </p:cNvSpPr>
          <p:nvPr>
            <p:ph type="title"/>
          </p:nvPr>
        </p:nvSpPr>
        <p:spPr>
          <a:xfrm>
            <a:off x="677334" y="609598"/>
            <a:ext cx="8596668" cy="2035947"/>
          </a:xfrm>
        </p:spPr>
        <p:txBody>
          <a:bodyPr>
            <a:normAutofit fontScale="90000"/>
          </a:bodyPr>
          <a:lstStyle/>
          <a:p>
            <a:r>
              <a:rPr lang="en-GB" sz="2000" b="1" dirty="0">
                <a:solidFill>
                  <a:schemeClr val="accent2">
                    <a:lumMod val="75000"/>
                  </a:schemeClr>
                </a:solidFill>
                <a:latin typeface="Arial" panose="020B0604020202020204" pitchFamily="34" charset="0"/>
                <a:cs typeface="Arial" panose="020B0604020202020204" pitchFamily="34" charset="0"/>
              </a:rPr>
              <a:t>Arms stretches </a:t>
            </a:r>
            <a:r>
              <a:rPr lang="en-GB" sz="2000" dirty="0">
                <a:solidFill>
                  <a:schemeClr val="tx1"/>
                </a:solidFill>
                <a:latin typeface="Arial" panose="020B0604020202020204" pitchFamily="34" charset="0"/>
                <a:cs typeface="Arial" panose="020B0604020202020204" pitchFamily="34" charset="0"/>
              </a:rPr>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First we are going to stretch both arms up high in the air and count out from1-10. Ready? Arms up 1 2 3 4 5 6 7 8 9 10.</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Now bring your arms back down to your side and give them a wiggle.</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Lets do this again ready? Arms up 1 2 3 4 5 6 7 8 9 10 . Bring your arms back down and give them another wiggle.</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Well done.</a:t>
            </a:r>
            <a:r>
              <a:rPr lang="en-GB" sz="2400" dirty="0">
                <a:solidFill>
                  <a:schemeClr val="tx1"/>
                </a:solidFill>
                <a:latin typeface="Arial" panose="020B0604020202020204" pitchFamily="34" charset="0"/>
                <a:cs typeface="Arial" panose="020B0604020202020204" pitchFamily="34" charset="0"/>
              </a:rPr>
              <a:t/>
            </a:r>
            <a:br>
              <a:rPr lang="en-GB" sz="2400" dirty="0">
                <a:solidFill>
                  <a:schemeClr val="tx1"/>
                </a:solidFill>
                <a:latin typeface="Arial" panose="020B0604020202020204" pitchFamily="34" charset="0"/>
                <a:cs typeface="Arial" panose="020B0604020202020204" pitchFamily="34" charset="0"/>
              </a:rPr>
            </a:br>
            <a:endParaRPr lang="en-GB" sz="24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DE6E5C8-6C21-4421-AC24-861D1F10B1D5}"/>
              </a:ext>
            </a:extLst>
          </p:cNvPr>
          <p:cNvPicPr>
            <a:picLocks noChangeAspect="1"/>
          </p:cNvPicPr>
          <p:nvPr/>
        </p:nvPicPr>
        <p:blipFill>
          <a:blip r:embed="rId4"/>
          <a:stretch>
            <a:fillRect/>
          </a:stretch>
        </p:blipFill>
        <p:spPr>
          <a:xfrm>
            <a:off x="2802514" y="3132307"/>
            <a:ext cx="5160756" cy="3364670"/>
          </a:xfrm>
          <a:prstGeom prst="rect">
            <a:avLst/>
          </a:prstGeom>
        </p:spPr>
      </p:pic>
      <p:pic>
        <p:nvPicPr>
          <p:cNvPr id="6" name="Recorded Sound">
            <a:hlinkClick r:id="" action="ppaction://media"/>
            <a:extLst>
              <a:ext uri="{FF2B5EF4-FFF2-40B4-BE49-F238E27FC236}">
                <a16:creationId xmlns:a16="http://schemas.microsoft.com/office/drawing/2014/main" id="{6D0B2C32-DD10-4EF9-A6CE-8EBF7786F1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557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D9E73-CE7F-4A41-A4B4-F31981411892}"/>
              </a:ext>
            </a:extLst>
          </p:cNvPr>
          <p:cNvPicPr>
            <a:picLocks noChangeAspect="1"/>
          </p:cNvPicPr>
          <p:nvPr/>
        </p:nvPicPr>
        <p:blipFill>
          <a:blip r:embed="rId6"/>
          <a:stretch>
            <a:fillRect/>
          </a:stretch>
        </p:blipFill>
        <p:spPr>
          <a:xfrm>
            <a:off x="990586" y="3053917"/>
            <a:ext cx="4099280" cy="3306774"/>
          </a:xfrm>
          <a:prstGeom prst="rect">
            <a:avLst/>
          </a:prstGeom>
        </p:spPr>
      </p:pic>
      <p:sp>
        <p:nvSpPr>
          <p:cNvPr id="6" name="Title 5">
            <a:extLst>
              <a:ext uri="{FF2B5EF4-FFF2-40B4-BE49-F238E27FC236}">
                <a16:creationId xmlns:a16="http://schemas.microsoft.com/office/drawing/2014/main" id="{A8CB3A3A-738D-4447-93C3-47C46DAF34BE}"/>
              </a:ext>
            </a:extLst>
          </p:cNvPr>
          <p:cNvSpPr>
            <a:spLocks noGrp="1"/>
          </p:cNvSpPr>
          <p:nvPr>
            <p:ph type="title"/>
          </p:nvPr>
        </p:nvSpPr>
        <p:spPr>
          <a:xfrm>
            <a:off x="677334" y="609599"/>
            <a:ext cx="8596668" cy="2275644"/>
          </a:xfrm>
        </p:spPr>
        <p:txBody>
          <a:bodyPr>
            <a:normAutofit fontScale="90000"/>
          </a:bodyPr>
          <a:lstStyle/>
          <a:p>
            <a:r>
              <a:rPr lang="en-GB" sz="1800" b="1" dirty="0">
                <a:solidFill>
                  <a:schemeClr val="accent2">
                    <a:lumMod val="75000"/>
                  </a:schemeClr>
                </a:solidFill>
                <a:latin typeface="Arial" panose="020B0604020202020204" pitchFamily="34" charset="0"/>
                <a:cs typeface="Arial" panose="020B0604020202020204" pitchFamily="34" charset="0"/>
              </a:rPr>
              <a:t>Waist stretches</a:t>
            </a:r>
            <a:r>
              <a:rPr lang="en-GB" sz="1800" dirty="0">
                <a:solidFill>
                  <a:schemeClr val="tx1"/>
                </a:solidFill>
                <a:latin typeface="Arial" panose="020B0604020202020204" pitchFamily="34" charset="0"/>
                <a:cs typeface="Arial" panose="020B0604020202020204" pitchFamily="34" charset="0"/>
              </a:rPr>
              <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
            </a:r>
            <a:br>
              <a:rPr lang="en-GB" sz="18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Next raise your left arm up straight above your head, and then lean over to your right side just like the children in this photo. Stay still and count out 1 2 3. bring your arm back down to your side again.</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Then do then same with your right arm stretch up and lean over to your left side and count 1 2 3…arm back down again.</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Fantastic. </a:t>
            </a:r>
          </a:p>
        </p:txBody>
      </p:sp>
      <p:pic>
        <p:nvPicPr>
          <p:cNvPr id="8" name="Picture 7">
            <a:extLst>
              <a:ext uri="{FF2B5EF4-FFF2-40B4-BE49-F238E27FC236}">
                <a16:creationId xmlns:a16="http://schemas.microsoft.com/office/drawing/2014/main" id="{414F821C-1390-4A31-B080-EDAD777A6393}"/>
              </a:ext>
            </a:extLst>
          </p:cNvPr>
          <p:cNvPicPr>
            <a:picLocks noChangeAspect="1"/>
          </p:cNvPicPr>
          <p:nvPr/>
        </p:nvPicPr>
        <p:blipFill>
          <a:blip r:embed="rId7"/>
          <a:stretch>
            <a:fillRect/>
          </a:stretch>
        </p:blipFill>
        <p:spPr>
          <a:xfrm>
            <a:off x="6329778" y="3053917"/>
            <a:ext cx="3668626" cy="3306774"/>
          </a:xfrm>
          <a:prstGeom prst="rect">
            <a:avLst/>
          </a:prstGeom>
        </p:spPr>
      </p:pic>
      <p:pic>
        <p:nvPicPr>
          <p:cNvPr id="3" name="Recorded Sound">
            <a:hlinkClick r:id="" action="ppaction://media"/>
            <a:extLst>
              <a:ext uri="{FF2B5EF4-FFF2-40B4-BE49-F238E27FC236}">
                <a16:creationId xmlns:a16="http://schemas.microsoft.com/office/drawing/2014/main" id="{D7E309E6-3B75-44D1-A53C-ACEF7C4026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4" name="Recorded Sound">
            <a:hlinkClick r:id="" action="ppaction://media"/>
            <a:extLst>
              <a:ext uri="{FF2B5EF4-FFF2-40B4-BE49-F238E27FC236}">
                <a16:creationId xmlns:a16="http://schemas.microsoft.com/office/drawing/2014/main" id="{5CDF962A-07AE-4F25-9970-7E58CA88262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869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09F1-A214-440D-8E20-13AF5DA39A03}"/>
              </a:ext>
            </a:extLst>
          </p:cNvPr>
          <p:cNvSpPr>
            <a:spLocks noGrp="1"/>
          </p:cNvSpPr>
          <p:nvPr>
            <p:ph type="title"/>
          </p:nvPr>
        </p:nvSpPr>
        <p:spPr>
          <a:xfrm>
            <a:off x="677334" y="609600"/>
            <a:ext cx="8596668" cy="2319132"/>
          </a:xfrm>
        </p:spPr>
        <p:txBody>
          <a:bodyPr>
            <a:normAutofit fontScale="90000"/>
          </a:bodyPr>
          <a:lstStyle/>
          <a:p>
            <a:r>
              <a:rPr lang="en-GB" sz="1800" b="1" dirty="0">
                <a:solidFill>
                  <a:schemeClr val="accent2">
                    <a:lumMod val="75000"/>
                  </a:schemeClr>
                </a:solidFill>
                <a:latin typeface="Arial" panose="020B0604020202020204" pitchFamily="34" charset="0"/>
                <a:cs typeface="Arial" panose="020B0604020202020204" pitchFamily="34" charset="0"/>
              </a:rPr>
              <a:t>Leg swings</a:t>
            </a:r>
            <a:r>
              <a:rPr lang="en-GB" sz="1800" dirty="0">
                <a:solidFill>
                  <a:schemeClr val="tx1"/>
                </a:solidFill>
                <a:latin typeface="Arial" panose="020B0604020202020204" pitchFamily="34" charset="0"/>
                <a:cs typeface="Arial" panose="020B0604020202020204" pitchFamily="34" charset="0"/>
              </a:rPr>
              <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Now we are going to place our arms out to the side and slowly swing our right leg behind us and then bring it back to the front.</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Lets do these leg swings together 5 times ready… 1 2 3 4 5 and put our foot back on the floor.</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Good now do the same with the left leg swing it out and back ready… 1 2 3 4 5 and again put our foot back on the floor. </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Excellent well done.</a:t>
            </a: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dirty="0"/>
              <a:t> </a:t>
            </a:r>
            <a:br>
              <a:rPr lang="en-GB" dirty="0"/>
            </a:br>
            <a:endParaRPr lang="en-GB" dirty="0"/>
          </a:p>
        </p:txBody>
      </p:sp>
      <p:pic>
        <p:nvPicPr>
          <p:cNvPr id="6" name="Picture 5">
            <a:extLst>
              <a:ext uri="{FF2B5EF4-FFF2-40B4-BE49-F238E27FC236}">
                <a16:creationId xmlns:a16="http://schemas.microsoft.com/office/drawing/2014/main" id="{97457740-8148-4B0B-9383-FE119523FF46}"/>
              </a:ext>
            </a:extLst>
          </p:cNvPr>
          <p:cNvPicPr>
            <a:picLocks noChangeAspect="1"/>
          </p:cNvPicPr>
          <p:nvPr/>
        </p:nvPicPr>
        <p:blipFill>
          <a:blip r:embed="rId4"/>
          <a:stretch>
            <a:fillRect/>
          </a:stretch>
        </p:blipFill>
        <p:spPr>
          <a:xfrm>
            <a:off x="3387442" y="3012465"/>
            <a:ext cx="4667901" cy="3620005"/>
          </a:xfrm>
          <a:prstGeom prst="rect">
            <a:avLst/>
          </a:prstGeom>
        </p:spPr>
      </p:pic>
      <p:pic>
        <p:nvPicPr>
          <p:cNvPr id="4" name="Recorded Sound">
            <a:hlinkClick r:id="" action="ppaction://media"/>
            <a:extLst>
              <a:ext uri="{FF2B5EF4-FFF2-40B4-BE49-F238E27FC236}">
                <a16:creationId xmlns:a16="http://schemas.microsoft.com/office/drawing/2014/main" id="{15FF7BDA-2617-4FE0-907C-23D3133B1D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4327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39E12-4517-49FB-9657-E19EEF1A5C65}"/>
              </a:ext>
            </a:extLst>
          </p:cNvPr>
          <p:cNvSpPr>
            <a:spLocks noGrp="1"/>
          </p:cNvSpPr>
          <p:nvPr>
            <p:ph type="title"/>
          </p:nvPr>
        </p:nvSpPr>
        <p:spPr>
          <a:xfrm>
            <a:off x="677334" y="609599"/>
            <a:ext cx="8596668" cy="1574307"/>
          </a:xfrm>
        </p:spPr>
        <p:txBody>
          <a:bodyPr>
            <a:normAutofit fontScale="90000"/>
          </a:bodyPr>
          <a:lstStyle/>
          <a:p>
            <a:r>
              <a:rPr lang="en-GB" sz="1800" b="1" dirty="0">
                <a:solidFill>
                  <a:schemeClr val="accent2">
                    <a:lumMod val="75000"/>
                  </a:schemeClr>
                </a:solidFill>
                <a:latin typeface="Arial" panose="020B0604020202020204" pitchFamily="34" charset="0"/>
                <a:cs typeface="Arial" panose="020B0604020202020204" pitchFamily="34" charset="0"/>
              </a:rPr>
              <a:t>Running on the spot</a:t>
            </a:r>
            <a:br>
              <a:rPr lang="en-GB" sz="1800" b="1" dirty="0">
                <a:solidFill>
                  <a:schemeClr val="accent2">
                    <a:lumMod val="75000"/>
                  </a:schemeClr>
                </a:solidFill>
                <a:latin typeface="Arial" panose="020B0604020202020204" pitchFamily="34" charset="0"/>
                <a:cs typeface="Arial" panose="020B0604020202020204" pitchFamily="34" charset="0"/>
              </a:rPr>
            </a:br>
            <a:r>
              <a:rPr lang="en-GB" sz="1800" b="1" dirty="0">
                <a:solidFill>
                  <a:schemeClr val="accent2">
                    <a:lumMod val="75000"/>
                  </a:schemeClr>
                </a:solidFill>
                <a:latin typeface="Arial" panose="020B0604020202020204" pitchFamily="34" charset="0"/>
                <a:cs typeface="Arial" panose="020B0604020202020204" pitchFamily="34" charset="0"/>
              </a:rPr>
              <a:t/>
            </a:r>
            <a:br>
              <a:rPr lang="en-GB" sz="1800" b="1" dirty="0">
                <a:solidFill>
                  <a:schemeClr val="accent2">
                    <a:lumMod val="75000"/>
                  </a:schemeClr>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Now we are going to run on the spot, remember to stay in your space!</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As we run we are going to count to ten ready go…1 2 3 4 5 6 7 8 9 10…and stop! Well done.</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Lets do that again ready go… 1 2 3 4 5 6 7 8 9 10 and stop!</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Well done. </a:t>
            </a:r>
            <a:endParaRPr lang="en-GB" dirty="0"/>
          </a:p>
        </p:txBody>
      </p:sp>
      <p:pic>
        <p:nvPicPr>
          <p:cNvPr id="4" name="Picture 3">
            <a:extLst>
              <a:ext uri="{FF2B5EF4-FFF2-40B4-BE49-F238E27FC236}">
                <a16:creationId xmlns:a16="http://schemas.microsoft.com/office/drawing/2014/main" id="{98B3438B-6B92-4EF2-B260-60266E93D84D}"/>
              </a:ext>
            </a:extLst>
          </p:cNvPr>
          <p:cNvPicPr>
            <a:picLocks noChangeAspect="1"/>
          </p:cNvPicPr>
          <p:nvPr/>
        </p:nvPicPr>
        <p:blipFill>
          <a:blip r:embed="rId4"/>
          <a:stretch>
            <a:fillRect/>
          </a:stretch>
        </p:blipFill>
        <p:spPr>
          <a:xfrm>
            <a:off x="1437753" y="3081616"/>
            <a:ext cx="5382148" cy="2862262"/>
          </a:xfrm>
          <a:prstGeom prst="rect">
            <a:avLst/>
          </a:prstGeom>
        </p:spPr>
      </p:pic>
      <p:pic>
        <p:nvPicPr>
          <p:cNvPr id="5" name="Recorded Sound">
            <a:hlinkClick r:id="" action="ppaction://media"/>
            <a:extLst>
              <a:ext uri="{FF2B5EF4-FFF2-40B4-BE49-F238E27FC236}">
                <a16:creationId xmlns:a16="http://schemas.microsoft.com/office/drawing/2014/main" id="{19D2D0D3-8E19-4789-B871-E68E3F1274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3918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5D83-BD5C-4DA1-BF5A-FE226C1181FB}"/>
              </a:ext>
            </a:extLst>
          </p:cNvPr>
          <p:cNvSpPr>
            <a:spLocks noGrp="1"/>
          </p:cNvSpPr>
          <p:nvPr>
            <p:ph type="title"/>
          </p:nvPr>
        </p:nvSpPr>
        <p:spPr/>
        <p:txBody>
          <a:bodyPr>
            <a:normAutofit/>
          </a:bodyPr>
          <a:lstStyle/>
          <a:p>
            <a:r>
              <a:rPr lang="en-GB" sz="1800" b="1" dirty="0">
                <a:solidFill>
                  <a:schemeClr val="accent2">
                    <a:lumMod val="75000"/>
                  </a:schemeClr>
                </a:solidFill>
                <a:latin typeface="Arial" panose="020B0604020202020204" pitchFamily="34" charset="0"/>
                <a:cs typeface="Arial" panose="020B0604020202020204" pitchFamily="34" charset="0"/>
              </a:rPr>
              <a:t>Star jumps </a:t>
            </a:r>
            <a:br>
              <a:rPr lang="en-GB" sz="1800" b="1" dirty="0">
                <a:solidFill>
                  <a:schemeClr val="accent2">
                    <a:lumMod val="75000"/>
                  </a:schemeClr>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Next we are going to swing our arms above our head and spread our feet apart as we jump. This will look like a star as we move. We are going to do this 5 times, ready go… 1 2 3 4 5 and stop. Well done.</a:t>
            </a:r>
            <a:endParaRPr lang="en-GB" sz="1800" b="1" dirty="0">
              <a:solidFill>
                <a:schemeClr val="accent2">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8CC09C-D10D-46B4-926E-920E095FC1B9}"/>
              </a:ext>
            </a:extLst>
          </p:cNvPr>
          <p:cNvPicPr>
            <a:picLocks noChangeAspect="1"/>
          </p:cNvPicPr>
          <p:nvPr/>
        </p:nvPicPr>
        <p:blipFill>
          <a:blip r:embed="rId4"/>
          <a:stretch>
            <a:fillRect/>
          </a:stretch>
        </p:blipFill>
        <p:spPr>
          <a:xfrm>
            <a:off x="1116641" y="2408237"/>
            <a:ext cx="2292259" cy="2638425"/>
          </a:xfrm>
          <a:prstGeom prst="rect">
            <a:avLst/>
          </a:prstGeom>
        </p:spPr>
      </p:pic>
      <p:pic>
        <p:nvPicPr>
          <p:cNvPr id="6" name="Picture 5">
            <a:extLst>
              <a:ext uri="{FF2B5EF4-FFF2-40B4-BE49-F238E27FC236}">
                <a16:creationId xmlns:a16="http://schemas.microsoft.com/office/drawing/2014/main" id="{E9BB9B7C-2F41-4991-8BAB-BB6A43DBD990}"/>
              </a:ext>
            </a:extLst>
          </p:cNvPr>
          <p:cNvPicPr>
            <a:picLocks noChangeAspect="1"/>
          </p:cNvPicPr>
          <p:nvPr/>
        </p:nvPicPr>
        <p:blipFill>
          <a:blip r:embed="rId5"/>
          <a:stretch>
            <a:fillRect/>
          </a:stretch>
        </p:blipFill>
        <p:spPr>
          <a:xfrm>
            <a:off x="4711639" y="2408237"/>
            <a:ext cx="6248400" cy="3916250"/>
          </a:xfrm>
          <a:prstGeom prst="rect">
            <a:avLst/>
          </a:prstGeom>
        </p:spPr>
      </p:pic>
      <p:pic>
        <p:nvPicPr>
          <p:cNvPr id="5" name="Recorded Sound">
            <a:hlinkClick r:id="" action="ppaction://media"/>
            <a:extLst>
              <a:ext uri="{FF2B5EF4-FFF2-40B4-BE49-F238E27FC236}">
                <a16:creationId xmlns:a16="http://schemas.microsoft.com/office/drawing/2014/main" id="{F37CA8CA-AFB5-45E0-9781-864E37566F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340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7CE8-2F46-43D1-A94E-C242296ECA63}"/>
              </a:ext>
            </a:extLst>
          </p:cNvPr>
          <p:cNvSpPr>
            <a:spLocks noGrp="1"/>
          </p:cNvSpPr>
          <p:nvPr>
            <p:ph type="title"/>
          </p:nvPr>
        </p:nvSpPr>
        <p:spPr>
          <a:xfrm>
            <a:off x="677334" y="609599"/>
            <a:ext cx="8596668" cy="1689717"/>
          </a:xfrm>
        </p:spPr>
        <p:txBody>
          <a:bodyPr>
            <a:normAutofit fontScale="90000"/>
          </a:bodyPr>
          <a:lstStyle/>
          <a:p>
            <a:r>
              <a:rPr lang="en-GB" sz="2000" dirty="0">
                <a:solidFill>
                  <a:schemeClr val="tx1"/>
                </a:solidFill>
                <a:latin typeface="Arial" panose="020B0604020202020204" pitchFamily="34" charset="0"/>
                <a:cs typeface="Arial" panose="020B0604020202020204" pitchFamily="34" charset="0"/>
              </a:rPr>
              <a:t>Over the weeks we can do more of these exercises, as the children learn how to do them and as we get fitter.</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You can also play some music as you exercise once we have learnt the routine and we do not need to listen to the full instructions.</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Remember it is very important to have a drink of water after exercising or doing any physical activity. </a:t>
            </a:r>
            <a:r>
              <a:rPr lang="en-GB" sz="1800" dirty="0">
                <a:solidFill>
                  <a:schemeClr val="tx1"/>
                </a:solidFill>
                <a:latin typeface="Arial" panose="020B0604020202020204" pitchFamily="34" charset="0"/>
                <a:cs typeface="Arial" panose="020B0604020202020204" pitchFamily="34" charset="0"/>
              </a:rPr>
              <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
            </a:r>
            <a:br>
              <a:rPr lang="en-GB" sz="1800" dirty="0">
                <a:solidFill>
                  <a:schemeClr val="tx1"/>
                </a:solidFill>
                <a:latin typeface="Arial" panose="020B0604020202020204" pitchFamily="34" charset="0"/>
                <a:cs typeface="Arial" panose="020B0604020202020204" pitchFamily="34" charset="0"/>
              </a:rPr>
            </a:br>
            <a:endParaRPr lang="en-GB" sz="18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F24EFCE-B6E7-4471-914E-A91951D48B22}"/>
              </a:ext>
            </a:extLst>
          </p:cNvPr>
          <p:cNvPicPr>
            <a:picLocks noChangeAspect="1"/>
          </p:cNvPicPr>
          <p:nvPr/>
        </p:nvPicPr>
        <p:blipFill>
          <a:blip r:embed="rId4"/>
          <a:stretch>
            <a:fillRect/>
          </a:stretch>
        </p:blipFill>
        <p:spPr>
          <a:xfrm>
            <a:off x="5688659" y="3192820"/>
            <a:ext cx="3792236" cy="2672959"/>
          </a:xfrm>
          <a:prstGeom prst="rect">
            <a:avLst/>
          </a:prstGeom>
        </p:spPr>
      </p:pic>
      <p:pic>
        <p:nvPicPr>
          <p:cNvPr id="9" name="Picture 8">
            <a:extLst>
              <a:ext uri="{FF2B5EF4-FFF2-40B4-BE49-F238E27FC236}">
                <a16:creationId xmlns:a16="http://schemas.microsoft.com/office/drawing/2014/main" id="{4E5F0090-5AD4-42F6-9724-BF566B4B9654}"/>
              </a:ext>
            </a:extLst>
          </p:cNvPr>
          <p:cNvPicPr>
            <a:picLocks noChangeAspect="1"/>
          </p:cNvPicPr>
          <p:nvPr/>
        </p:nvPicPr>
        <p:blipFill>
          <a:blip r:embed="rId5"/>
          <a:stretch>
            <a:fillRect/>
          </a:stretch>
        </p:blipFill>
        <p:spPr>
          <a:xfrm>
            <a:off x="1042412" y="3180288"/>
            <a:ext cx="3792236" cy="2753626"/>
          </a:xfrm>
          <a:prstGeom prst="rect">
            <a:avLst/>
          </a:prstGeom>
        </p:spPr>
      </p:pic>
      <p:pic>
        <p:nvPicPr>
          <p:cNvPr id="10" name="Recorded Sound">
            <a:hlinkClick r:id="" action="ppaction://media"/>
            <a:extLst>
              <a:ext uri="{FF2B5EF4-FFF2-40B4-BE49-F238E27FC236}">
                <a16:creationId xmlns:a16="http://schemas.microsoft.com/office/drawing/2014/main" id="{169A3D9F-78B8-4CEF-8431-9AC68843B5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8323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478</Words>
  <Application>Microsoft Office PowerPoint</Application>
  <PresentationFormat>Widescreen</PresentationFormat>
  <Paragraphs>7</Paragraphs>
  <Slides>7</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Trebuchet MS</vt:lpstr>
      <vt:lpstr>Wingdings 3</vt:lpstr>
      <vt:lpstr>Facet</vt:lpstr>
      <vt:lpstr>Exercise Time</vt:lpstr>
      <vt:lpstr>Arms stretches   First we are going to stretch both arms up high in the air and count out from1-10. Ready? Arms up 1 2 3 4 5 6 7 8 9 10. Now bring your arms back down to your side and give them a wiggle. Lets do this again ready? Arms up 1 2 3 4 5 6 7 8 9 10 . Bring your arms back down and give them another wiggle. Well done. </vt:lpstr>
      <vt:lpstr>Waist stretches  Next raise your left arm up straight above your head, and then lean over to your right side just like the children in this photo. Stay still and count out 1 2 3. bring your arm back down to your side again. Then do then same with your right arm stretch up and lean over to your left side and count 1 2 3…arm back down again. Fantastic. </vt:lpstr>
      <vt:lpstr>Leg swings  Now we are going to place our arms out to the side and slowly swing our right leg behind us and then bring it back to the front. Lets do these leg swings together 5 times ready… 1 2 3 4 5 and put our foot back on the floor. Good now do the same with the left leg swing it out and back ready… 1 2 3 4 5 and again put our foot back on the floor.  Excellent well done.   </vt:lpstr>
      <vt:lpstr>Running on the spot  Now we are going to run on the spot, remember to stay in your space! As we run we are going to count to ten ready go…1 2 3 4 5 6 7 8 9 10…and stop! Well done. Lets do that again ready go… 1 2 3 4 5 6 7 8 9 10 and stop! Well done. </vt:lpstr>
      <vt:lpstr>Star jumps  Next we are going to swing our arms above our head and spread our feet apart as we jump. This will look like a star as we move. We are going to do this 5 times, ready go… 1 2 3 4 5 and stop. Well done.</vt:lpstr>
      <vt:lpstr>Over the weeks we can do more of these exercises, as the children learn how to do them and as we get fitter.  You can also play some music as you exercise once we have learnt the routine and we do not need to listen to the full instructions.   Remember it is very important to have a drink of water after exercising or doing any physical activity.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Time</dc:title>
  <dc:creator>Barbara Marr</dc:creator>
  <cp:lastModifiedBy>Hall, Linda</cp:lastModifiedBy>
  <cp:revision>29</cp:revision>
  <cp:lastPrinted>2021-02-07T11:39:34Z</cp:lastPrinted>
  <dcterms:created xsi:type="dcterms:W3CDTF">2021-01-27T14:23:47Z</dcterms:created>
  <dcterms:modified xsi:type="dcterms:W3CDTF">2021-02-07T11:39:40Z</dcterms:modified>
</cp:coreProperties>
</file>