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1" r:id="rId4"/>
    <p:sldId id="258" r:id="rId5"/>
    <p:sldId id="259" r:id="rId6"/>
    <p:sldId id="270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4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0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2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5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6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7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7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63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9CDC87-052E-48BD-9F9E-48C617977238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E683F-052B-4A1C-8EA5-A8225FEC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4826"/>
            <a:ext cx="12192000" cy="8187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4400" cap="none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RWI Pink: Light and Shadow</a:t>
            </a:r>
          </a:p>
        </p:txBody>
      </p:sp>
      <p:pic>
        <p:nvPicPr>
          <p:cNvPr id="1026" name="Picture 2" descr="Light and shadow">
            <a:extLst>
              <a:ext uri="{FF2B5EF4-FFF2-40B4-BE49-F238E27FC236}">
                <a16:creationId xmlns:a16="http://schemas.microsoft.com/office/drawing/2014/main" id="{4C9CFC19-54E5-4DF0-9D5B-BE90F3B9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503" y="0"/>
            <a:ext cx="7001358" cy="53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9BDD0D-B8F7-49B5-9964-4CF51928B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68"/>
    </mc:Choice>
    <mc:Fallback xmlns="">
      <p:transition spd="slow" advTm="31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5122" name="Picture 2" descr="No description available.">
            <a:extLst>
              <a:ext uri="{FF2B5EF4-FFF2-40B4-BE49-F238E27FC236}">
                <a16:creationId xmlns:a16="http://schemas.microsoft.com/office/drawing/2014/main" id="{054253D8-5B49-4128-B277-D52C13244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242305" y="-841636"/>
            <a:ext cx="5430417" cy="71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CC7FAD2-2BAD-4630-BAD4-FFDE43506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1"/>
    </mc:Choice>
    <mc:Fallback xmlns="">
      <p:transition spd="slow" advTm="9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8A2B1A7D-38F4-467D-AFA2-BF5AA86BE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80792" y="-822666"/>
            <a:ext cx="5430415" cy="70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41A7D7D-F31D-4A37-89BC-F02C38D9C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4"/>
    </mc:Choice>
    <mc:Fallback xmlns="">
      <p:transition spd="slow" advTm="8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7170" name="Picture 2" descr="No description available.">
            <a:extLst>
              <a:ext uri="{FF2B5EF4-FFF2-40B4-BE49-F238E27FC236}">
                <a16:creationId xmlns:a16="http://schemas.microsoft.com/office/drawing/2014/main" id="{991274F8-60D5-414D-B597-0036EF14D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11504" y="-671141"/>
            <a:ext cx="5430417" cy="67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992E6E4-704D-4C1D-8040-A79AABCD6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2"/>
    </mc:Choice>
    <mc:Fallback xmlns="">
      <p:transition spd="slow" advTm="6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8194" name="Picture 2" descr="No description available.">
            <a:extLst>
              <a:ext uri="{FF2B5EF4-FFF2-40B4-BE49-F238E27FC236}">
                <a16:creationId xmlns:a16="http://schemas.microsoft.com/office/drawing/2014/main" id="{52CF1147-DFA1-46AA-950A-BB3E368D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80792" y="-905069"/>
            <a:ext cx="5430415" cy="724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444C2BA-AD09-4025-BDB7-B23C2555B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5"/>
    </mc:Choice>
    <mc:Fallback xmlns="">
      <p:transition spd="slow" advTm="6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9218" name="Picture 2" descr="No description available.">
            <a:extLst>
              <a:ext uri="{FF2B5EF4-FFF2-40B4-BE49-F238E27FC236}">
                <a16:creationId xmlns:a16="http://schemas.microsoft.com/office/drawing/2014/main" id="{8B7A59D1-D76D-4602-9A0C-1AEA7E8A3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80792" y="-905069"/>
            <a:ext cx="5430415" cy="724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2522000-DDE0-495E-980C-23E767DB6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6"/>
    </mc:Choice>
    <mc:Fallback xmlns="">
      <p:transition spd="slow" advTm="12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7747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5818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763AF3F-9DE5-482E-B0C3-7E282FE950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2"/>
    </mc:Choice>
    <mc:Fallback xmlns="">
      <p:transition spd="slow" advTm="59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4725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31438CA-F2BF-4671-88EA-C5F8613D0D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85"/>
    </mc:Choice>
    <mc:Fallback xmlns="">
      <p:transition spd="slow" advTm="39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Story Green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1475"/>
              </p:ext>
            </p:extLst>
          </p:nvPr>
        </p:nvGraphicFramePr>
        <p:xfrm>
          <a:off x="230819" y="1067583"/>
          <a:ext cx="11654608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873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1706073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1633491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  <a:gridCol w="1466339">
                  <a:extLst>
                    <a:ext uri="{9D8B030D-6E8A-4147-A177-3AD203B41FA5}">
                      <a16:colId xmlns:a16="http://schemas.microsoft.com/office/drawing/2014/main" val="202632809"/>
                    </a:ext>
                  </a:extLst>
                </a:gridCol>
                <a:gridCol w="1664944">
                  <a:extLst>
                    <a:ext uri="{9D8B030D-6E8A-4147-A177-3AD203B41FA5}">
                      <a16:colId xmlns:a16="http://schemas.microsoft.com/office/drawing/2014/main" val="3067576521"/>
                    </a:ext>
                  </a:extLst>
                </a:gridCol>
                <a:gridCol w="1664944">
                  <a:extLst>
                    <a:ext uri="{9D8B030D-6E8A-4147-A177-3AD203B41FA5}">
                      <a16:colId xmlns:a16="http://schemas.microsoft.com/office/drawing/2014/main" val="3329942837"/>
                    </a:ext>
                  </a:extLst>
                </a:gridCol>
                <a:gridCol w="1664944">
                  <a:extLst>
                    <a:ext uri="{9D8B030D-6E8A-4147-A177-3AD203B41FA5}">
                      <a16:colId xmlns:a16="http://schemas.microsoft.com/office/drawing/2014/main" val="2738693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stand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check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show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cast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screen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light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148855" y="727969"/>
            <a:ext cx="11736571" cy="4565987"/>
          </a:xfrm>
          <a:custGeom>
            <a:avLst/>
            <a:gdLst>
              <a:gd name="connsiteX0" fmla="*/ 0 w 11736571"/>
              <a:gd name="connsiteY0" fmla="*/ 0 h 4565987"/>
              <a:gd name="connsiteX1" fmla="*/ 11736571 w 11736571"/>
              <a:gd name="connsiteY1" fmla="*/ 0 h 4565987"/>
              <a:gd name="connsiteX2" fmla="*/ 11736571 w 11736571"/>
              <a:gd name="connsiteY2" fmla="*/ 4565987 h 4565987"/>
              <a:gd name="connsiteX3" fmla="*/ 0 w 11736571"/>
              <a:gd name="connsiteY3" fmla="*/ 4565987 h 4565987"/>
              <a:gd name="connsiteX4" fmla="*/ 0 w 11736571"/>
              <a:gd name="connsiteY4" fmla="*/ 0 h 45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6571" h="4565987" extrusionOk="0">
                <a:moveTo>
                  <a:pt x="0" y="0"/>
                </a:moveTo>
                <a:cubicBezTo>
                  <a:pt x="1544902" y="55857"/>
                  <a:pt x="7674316" y="-122729"/>
                  <a:pt x="11736571" y="0"/>
                </a:cubicBezTo>
                <a:cubicBezTo>
                  <a:pt x="11703867" y="1958155"/>
                  <a:pt x="11649155" y="2365638"/>
                  <a:pt x="11736571" y="4565987"/>
                </a:cubicBezTo>
                <a:cubicBezTo>
                  <a:pt x="9608885" y="4577888"/>
                  <a:pt x="4901724" y="4458486"/>
                  <a:pt x="0" y="4565987"/>
                </a:cubicBezTo>
                <a:cubicBezTo>
                  <a:pt x="54452" y="3074074"/>
                  <a:pt x="16533" y="167187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 rot="16200000">
            <a:off x="530372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 rot="16200000">
            <a:off x="2345397" y="166790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BF8BCCA-C6EF-4A92-8A4A-CD142652EE1C}"/>
              </a:ext>
            </a:extLst>
          </p:cNvPr>
          <p:cNvSpPr/>
          <p:nvPr/>
        </p:nvSpPr>
        <p:spPr>
          <a:xfrm rot="16200000">
            <a:off x="3884943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 rot="16200000">
            <a:off x="5502888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 rot="16200000">
            <a:off x="7239513" y="1710180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0C15ADF-9233-446C-B6BB-C7EF7F1CFB40}"/>
              </a:ext>
            </a:extLst>
          </p:cNvPr>
          <p:cNvSpPr/>
          <p:nvPr/>
        </p:nvSpPr>
        <p:spPr>
          <a:xfrm rot="16200000">
            <a:off x="8857458" y="169983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AF9AEB7-4A0E-4F32-B61A-18868EB6071C}"/>
              </a:ext>
            </a:extLst>
          </p:cNvPr>
          <p:cNvSpPr/>
          <p:nvPr/>
        </p:nvSpPr>
        <p:spPr>
          <a:xfrm rot="16200000">
            <a:off x="10531409" y="1699830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3425EE9-E4BB-4474-8379-1C3072689A3A}"/>
              </a:ext>
            </a:extLst>
          </p:cNvPr>
          <p:cNvSpPr/>
          <p:nvPr/>
        </p:nvSpPr>
        <p:spPr>
          <a:xfrm rot="16200000">
            <a:off x="530373" y="3101356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E38A6-26BC-469C-9835-DD7E38159AB3}"/>
              </a:ext>
            </a:extLst>
          </p:cNvPr>
          <p:cNvSpPr/>
          <p:nvPr/>
        </p:nvSpPr>
        <p:spPr>
          <a:xfrm>
            <a:off x="173703" y="4028891"/>
            <a:ext cx="2015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mid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day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4E323-5370-435E-AD06-EE7C8B354D3E}"/>
              </a:ext>
            </a:extLst>
          </p:cNvPr>
          <p:cNvCxnSpPr/>
          <p:nvPr/>
        </p:nvCxnSpPr>
        <p:spPr>
          <a:xfrm>
            <a:off x="1185924" y="3891727"/>
            <a:ext cx="0" cy="1083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1E019D6-0ED7-406F-AFA3-5A1B593CD715}"/>
              </a:ext>
            </a:extLst>
          </p:cNvPr>
          <p:cNvSpPr/>
          <p:nvPr/>
        </p:nvSpPr>
        <p:spPr>
          <a:xfrm rot="11060389">
            <a:off x="2457040" y="41981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9C2C52-3A8A-4C7E-ABC0-C1B5653FF5C7}"/>
              </a:ext>
            </a:extLst>
          </p:cNvPr>
          <p:cNvSpPr/>
          <p:nvPr/>
        </p:nvSpPr>
        <p:spPr>
          <a:xfrm>
            <a:off x="3570981" y="4028891"/>
            <a:ext cx="2069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F38ABC-03FE-4010-B7C3-804ADBE46E08}"/>
              </a:ext>
            </a:extLst>
          </p:cNvPr>
          <p:cNvCxnSpPr/>
          <p:nvPr/>
        </p:nvCxnSpPr>
        <p:spPr>
          <a:xfrm>
            <a:off x="4850149" y="3808808"/>
            <a:ext cx="0" cy="1083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CC928AA-2A81-45A8-8813-075CEC6F43DF}"/>
              </a:ext>
            </a:extLst>
          </p:cNvPr>
          <p:cNvSpPr/>
          <p:nvPr/>
        </p:nvSpPr>
        <p:spPr>
          <a:xfrm rot="11060389">
            <a:off x="5881568" y="41981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2283AF-0DCC-43BD-AC85-28E9F878A38B}"/>
              </a:ext>
            </a:extLst>
          </p:cNvPr>
          <p:cNvSpPr/>
          <p:nvPr/>
        </p:nvSpPr>
        <p:spPr>
          <a:xfrm>
            <a:off x="7668798" y="4075795"/>
            <a:ext cx="1949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pupp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et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D855B7-FC63-4F66-BDAC-7B6F81E5B9C9}"/>
              </a:ext>
            </a:extLst>
          </p:cNvPr>
          <p:cNvCxnSpPr/>
          <p:nvPr/>
        </p:nvCxnSpPr>
        <p:spPr>
          <a:xfrm>
            <a:off x="8923364" y="3912943"/>
            <a:ext cx="0" cy="1083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7FC5264-D8A4-43F1-934C-D1502BF45569}"/>
              </a:ext>
            </a:extLst>
          </p:cNvPr>
          <p:cNvSpPr/>
          <p:nvPr/>
        </p:nvSpPr>
        <p:spPr>
          <a:xfrm rot="11060389">
            <a:off x="9919272" y="424506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3B46C9C-F267-4B48-AC9C-5AB9635D01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50"/>
    </mc:Choice>
    <mc:Fallback xmlns="">
      <p:transition spd="slow" advTm="144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Story Green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77835"/>
              </p:ext>
            </p:extLst>
          </p:nvPr>
        </p:nvGraphicFramePr>
        <p:xfrm>
          <a:off x="561753" y="1183956"/>
          <a:ext cx="11068494" cy="3369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3559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4146697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3528238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</a:tblGrid>
              <a:tr h="124292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send -&gt; sends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ray -&gt; rays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block -&gt; blocked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816053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1242921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256953" y="978194"/>
            <a:ext cx="11678093" cy="3732029"/>
          </a:xfrm>
          <a:custGeom>
            <a:avLst/>
            <a:gdLst>
              <a:gd name="connsiteX0" fmla="*/ 0 w 11678093"/>
              <a:gd name="connsiteY0" fmla="*/ 0 h 3732029"/>
              <a:gd name="connsiteX1" fmla="*/ 11678093 w 11678093"/>
              <a:gd name="connsiteY1" fmla="*/ 0 h 3732029"/>
              <a:gd name="connsiteX2" fmla="*/ 11678093 w 11678093"/>
              <a:gd name="connsiteY2" fmla="*/ 3732029 h 3732029"/>
              <a:gd name="connsiteX3" fmla="*/ 0 w 11678093"/>
              <a:gd name="connsiteY3" fmla="*/ 3732029 h 3732029"/>
              <a:gd name="connsiteX4" fmla="*/ 0 w 11678093"/>
              <a:gd name="connsiteY4" fmla="*/ 0 h 37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093" h="3732029" extrusionOk="0">
                <a:moveTo>
                  <a:pt x="0" y="0"/>
                </a:moveTo>
                <a:cubicBezTo>
                  <a:pt x="3284007" y="55857"/>
                  <a:pt x="6877783" y="-122729"/>
                  <a:pt x="11678093" y="0"/>
                </a:cubicBezTo>
                <a:cubicBezTo>
                  <a:pt x="11645389" y="889500"/>
                  <a:pt x="11590677" y="2777617"/>
                  <a:pt x="11678093" y="3732029"/>
                </a:cubicBezTo>
                <a:cubicBezTo>
                  <a:pt x="7263917" y="3743930"/>
                  <a:pt x="3726316" y="3624528"/>
                  <a:pt x="0" y="3732029"/>
                </a:cubicBezTo>
                <a:cubicBezTo>
                  <a:pt x="54452" y="3129223"/>
                  <a:pt x="16533" y="118064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 rot="16200000">
            <a:off x="1364033" y="173566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 rot="16200000">
            <a:off x="5263518" y="173566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 rot="16200000">
            <a:off x="9457923" y="249342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F9619BF-2589-4F6B-B160-38B8F32E1F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5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01"/>
    </mc:Choice>
    <mc:Fallback xmlns="">
      <p:transition spd="slow" advTm="46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Red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10661"/>
              </p:ext>
            </p:extLst>
          </p:nvPr>
        </p:nvGraphicFramePr>
        <p:xfrm>
          <a:off x="561751" y="525504"/>
          <a:ext cx="11068496" cy="4544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124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1786413208"/>
                    </a:ext>
                  </a:extLst>
                </a:gridCol>
              </a:tblGrid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make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short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I’ve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some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want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51452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256953" y="221094"/>
            <a:ext cx="11678093" cy="5072862"/>
          </a:xfrm>
          <a:custGeom>
            <a:avLst/>
            <a:gdLst>
              <a:gd name="connsiteX0" fmla="*/ 0 w 11678093"/>
              <a:gd name="connsiteY0" fmla="*/ 0 h 5072862"/>
              <a:gd name="connsiteX1" fmla="*/ 11678093 w 11678093"/>
              <a:gd name="connsiteY1" fmla="*/ 0 h 5072862"/>
              <a:gd name="connsiteX2" fmla="*/ 11678093 w 11678093"/>
              <a:gd name="connsiteY2" fmla="*/ 5072862 h 5072862"/>
              <a:gd name="connsiteX3" fmla="*/ 0 w 11678093"/>
              <a:gd name="connsiteY3" fmla="*/ 5072862 h 5072862"/>
              <a:gd name="connsiteX4" fmla="*/ 0 w 11678093"/>
              <a:gd name="connsiteY4" fmla="*/ 0 h 507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093" h="5072862" extrusionOk="0">
                <a:moveTo>
                  <a:pt x="0" y="0"/>
                </a:moveTo>
                <a:cubicBezTo>
                  <a:pt x="3284007" y="55857"/>
                  <a:pt x="6877783" y="-122729"/>
                  <a:pt x="11678093" y="0"/>
                </a:cubicBezTo>
                <a:cubicBezTo>
                  <a:pt x="11645389" y="1855150"/>
                  <a:pt x="11590677" y="3157885"/>
                  <a:pt x="11678093" y="5072862"/>
                </a:cubicBezTo>
                <a:cubicBezTo>
                  <a:pt x="7263917" y="5084763"/>
                  <a:pt x="3726316" y="4965361"/>
                  <a:pt x="0" y="5072862"/>
                </a:cubicBezTo>
                <a:cubicBezTo>
                  <a:pt x="54452" y="3598056"/>
                  <a:pt x="16533" y="1903918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E000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>
            <a:off x="768132" y="8002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>
            <a:off x="3583220" y="821006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>
            <a:off x="6407169" y="77788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>
            <a:off x="8951717" y="77711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21003B-CD4E-470F-A898-B5F2CAEAB9BB}"/>
              </a:ext>
            </a:extLst>
          </p:cNvPr>
          <p:cNvSpPr/>
          <p:nvPr/>
        </p:nvSpPr>
        <p:spPr>
          <a:xfrm>
            <a:off x="488731" y="1854729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9B26E2-8EA3-4F1B-A60C-FCD86046FE27}"/>
              </a:ext>
            </a:extLst>
          </p:cNvPr>
          <p:cNvSpPr/>
          <p:nvPr/>
        </p:nvSpPr>
        <p:spPr>
          <a:xfrm>
            <a:off x="3303819" y="187547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30E00CD-6DE3-4EB7-BF99-F6C304064ECE}"/>
              </a:ext>
            </a:extLst>
          </p:cNvPr>
          <p:cNvSpPr/>
          <p:nvPr/>
        </p:nvSpPr>
        <p:spPr>
          <a:xfrm>
            <a:off x="6127768" y="18323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4DC626A-9741-4DA3-AD1A-6E5F25C005FC}"/>
              </a:ext>
            </a:extLst>
          </p:cNvPr>
          <p:cNvSpPr/>
          <p:nvPr/>
        </p:nvSpPr>
        <p:spPr>
          <a:xfrm>
            <a:off x="8672316" y="183158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A587697-AFD2-4D7D-8072-524F28094F5B}"/>
              </a:ext>
            </a:extLst>
          </p:cNvPr>
          <p:cNvSpPr/>
          <p:nvPr/>
        </p:nvSpPr>
        <p:spPr>
          <a:xfrm>
            <a:off x="488731" y="3104323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B8B5F80-BE01-4BB7-8038-96EAC265893C}"/>
              </a:ext>
            </a:extLst>
          </p:cNvPr>
          <p:cNvSpPr/>
          <p:nvPr/>
        </p:nvSpPr>
        <p:spPr>
          <a:xfrm>
            <a:off x="3303819" y="312507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AA4755D-7438-4F88-968E-3173C2C2EE44}"/>
              </a:ext>
            </a:extLst>
          </p:cNvPr>
          <p:cNvSpPr/>
          <p:nvPr/>
        </p:nvSpPr>
        <p:spPr>
          <a:xfrm>
            <a:off x="6127768" y="308195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B1BFD69-478B-4514-A016-73DEA5BA9ECC}"/>
              </a:ext>
            </a:extLst>
          </p:cNvPr>
          <p:cNvSpPr/>
          <p:nvPr/>
        </p:nvSpPr>
        <p:spPr>
          <a:xfrm>
            <a:off x="8672316" y="308118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223DDE3-7E24-4DA3-9921-02F50E7ED489}"/>
              </a:ext>
            </a:extLst>
          </p:cNvPr>
          <p:cNvSpPr/>
          <p:nvPr/>
        </p:nvSpPr>
        <p:spPr>
          <a:xfrm>
            <a:off x="497592" y="4251636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C416163-001E-409E-A803-0CC1DD8EC8EB}"/>
              </a:ext>
            </a:extLst>
          </p:cNvPr>
          <p:cNvSpPr/>
          <p:nvPr/>
        </p:nvSpPr>
        <p:spPr>
          <a:xfrm>
            <a:off x="3312680" y="427238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B25F1FC-C28D-4B74-8DF4-69B96588C393}"/>
              </a:ext>
            </a:extLst>
          </p:cNvPr>
          <p:cNvSpPr/>
          <p:nvPr/>
        </p:nvSpPr>
        <p:spPr>
          <a:xfrm>
            <a:off x="6136629" y="4229264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9AC1CEC-6B92-4290-A9DF-3EFEC18CDC01}"/>
              </a:ext>
            </a:extLst>
          </p:cNvPr>
          <p:cNvSpPr/>
          <p:nvPr/>
        </p:nvSpPr>
        <p:spPr>
          <a:xfrm>
            <a:off x="8681177" y="4228494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6E04F30-85FB-4B30-803F-0CB2FF348A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9"/>
    </mc:Choice>
    <mc:Fallback xmlns="">
      <p:transition spd="slow" advTm="45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6" name="Picture 2" descr="No description available.">
            <a:extLst>
              <a:ext uri="{FF2B5EF4-FFF2-40B4-BE49-F238E27FC236}">
                <a16:creationId xmlns:a16="http://schemas.microsoft.com/office/drawing/2014/main" id="{3251F162-3E76-4C12-8F9B-E9E841716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80792" y="-757054"/>
            <a:ext cx="5430415" cy="69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0D74DE8-A69B-4F97-9860-01FFC821AE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4"/>
    </mc:Choice>
    <mc:Fallback xmlns="">
      <p:transition spd="slow" advTm="11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7A39093A-3CD2-40FF-8A3D-66A13B8D5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80792" y="-722689"/>
            <a:ext cx="5430416" cy="68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4000008-35F6-4D17-A967-8390830A7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4"/>
    </mc:Choice>
    <mc:Fallback xmlns="">
      <p:transition spd="slow" advTm="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Light and Shadow</a:t>
            </a:r>
          </a:p>
        </p:txBody>
      </p:sp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94F88691-8E9F-410A-97D0-67E2B6EE1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80792" y="-653954"/>
            <a:ext cx="5430415" cy="67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BA22039-613B-492E-9363-39759E77B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1"/>
    </mc:Choice>
    <mc:Fallback xmlns="">
      <p:transition spd="slow" advTm="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2|1.7|2.1|1.9|2.4|2.1|1.9|2.1|2.1|2.1|3.2|1.8|1.5|1.9|1.7|1.6|1.6|1.6|1.7|2|2.2|2.1|1.6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6|2.3|2.2|2.2|1.8|2.2|1.7|2.2|2|1.7|1.5|2|1.7|2.6|1.6|1.6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6.1|9.6|8.5|8.1|7.9|7.6|8.5|10.5|38.6|16.1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0.2|0.3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3|2|1.8|1.7|1.8|1.4|1.6|1.4|1.5|1.2|1.5|1.7|1.5|1.4|1.6|13.6"/>
</p:tagLst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164</Words>
  <Application>Microsoft Office PowerPoint</Application>
  <PresentationFormat>Widescreen</PresentationFormat>
  <Paragraphs>141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Comic Sans MS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21</cp:revision>
  <dcterms:created xsi:type="dcterms:W3CDTF">2021-01-12T11:25:37Z</dcterms:created>
  <dcterms:modified xsi:type="dcterms:W3CDTF">2021-01-19T16:10:11Z</dcterms:modified>
</cp:coreProperties>
</file>