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78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8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6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1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19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32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55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1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3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7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6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Intention – To plan my own poem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23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637" t="18482" r="35609" b="5982"/>
          <a:stretch/>
        </p:blipFill>
        <p:spPr>
          <a:xfrm>
            <a:off x="326570" y="862148"/>
            <a:ext cx="5042263" cy="5525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9753" t="18482" r="34807" b="16140"/>
          <a:stretch/>
        </p:blipFill>
        <p:spPr>
          <a:xfrm>
            <a:off x="6048103" y="1345474"/>
            <a:ext cx="5277394" cy="5473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8649" t="27947" r="32999" b="40089"/>
          <a:stretch/>
        </p:blipFill>
        <p:spPr>
          <a:xfrm>
            <a:off x="3331028" y="5468516"/>
            <a:ext cx="2965268" cy="138948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25497" y="147174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569" y="207218"/>
            <a:ext cx="1054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Listen to the poem again, think about the three main characters.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Today you are going to plan your own version of the poem.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Think about an argument you have had with a friend, a brother or a sister. Think about which adult stopped the argument.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are going to use the planning document I have made for you to help you plan the narrative poem. On the next slide I have completed an example planning document for you to get some ideas from.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37965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planning document.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440" t="33483" r="27779" b="12231"/>
          <a:stretch/>
        </p:blipFill>
        <p:spPr>
          <a:xfrm>
            <a:off x="1959429" y="1397726"/>
            <a:ext cx="8125097" cy="5416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4412" y="1599248"/>
            <a:ext cx="103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sister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064452" y="159924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mum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20538" y="3001181"/>
            <a:ext cx="756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sister and I kept on hitting each other when we were arguing.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346961" y="5043488"/>
            <a:ext cx="734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mum told us to stop. She said that my sister started the fight because when she was a baby she bit my foot.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109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149</Words>
  <Application>Microsoft Office PowerPoint</Application>
  <PresentationFormat>Widescreen</PresentationFormat>
  <Paragraphs>13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Learning Intention – To plan my own poem</vt:lpstr>
      <vt:lpstr>PowerPoint Presentation</vt:lpstr>
      <vt:lpstr>Today’s task</vt:lpstr>
      <vt:lpstr>My planning document.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– To plan my own poem</dc:title>
  <dc:creator>Conroy, Bekki</dc:creator>
  <cp:lastModifiedBy>Watson, Craig</cp:lastModifiedBy>
  <cp:revision>4</cp:revision>
  <dcterms:created xsi:type="dcterms:W3CDTF">2021-02-24T12:37:16Z</dcterms:created>
  <dcterms:modified xsi:type="dcterms:W3CDTF">2021-02-24T15:27:58Z</dcterms:modified>
</cp:coreProperties>
</file>