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79" r:id="rId5"/>
    <p:sldId id="277" r:id="rId6"/>
    <p:sldId id="275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ACA7C4-BB06-42D1-9CF4-6B1617F14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2" y="14287"/>
            <a:ext cx="5219700" cy="68294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08236FE-D547-491C-9919-97C1BDC8D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2"/>
    </mc:Choice>
    <mc:Fallback>
      <p:transition spd="slow" advTm="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4621134-3CA8-48DB-9A9B-AB7FE22B1C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15"/>
    </mc:Choice>
    <mc:Fallback>
      <p:transition spd="slow" advTm="3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F419452-4007-4A42-80CC-D7F29C32A5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18"/>
    </mc:Choice>
    <mc:Fallback>
      <p:transition spd="slow" advTm="21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24476"/>
              </p:ext>
            </p:extLst>
          </p:nvPr>
        </p:nvGraphicFramePr>
        <p:xfrm>
          <a:off x="2032000" y="719666"/>
          <a:ext cx="8127999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356467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712659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0205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1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4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106889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27E000F-CE97-4A7D-AF7B-49879DC40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66"/>
    </mc:Choice>
    <mc:Fallback>
      <p:transition spd="slow" advTm="20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39A8AA-F915-4807-9F36-14F9012C7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4" y="33337"/>
            <a:ext cx="10372725" cy="67913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E5502E4-760A-4CDA-9817-9DF73C76D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1"/>
    </mc:Choice>
    <mc:Fallback>
      <p:transition spd="slow" advTm="15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F956B6-8721-47D5-9C28-1DE543491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2" y="0"/>
            <a:ext cx="10429875" cy="676275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3E32682-7EEB-46B2-BCF0-DA44E62DD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91"/>
    </mc:Choice>
    <mc:Fallback>
      <p:transition spd="slow" advTm="11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4964B-C788-44CA-A0A3-DF31C0C73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8" y="42862"/>
            <a:ext cx="10401300" cy="67722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F6FD811-4B59-4693-99DA-F5649025A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03"/>
    </mc:Choice>
    <mc:Fallback>
      <p:transition spd="slow" advTm="1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4|1.6|1.6|1.7|1.5|1.3|1.4|1.6|1.3|1.4|2.2|1.4|1.1|1.2|1.3|1|1.1|1.1|1|1.1|1|1.1|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1.1|1|1.1|1|1.1|1.1|1.1|1.4|1|1.1|1.2|0.9|1|1.3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94</Words>
  <Application>Microsoft Office PowerPoint</Application>
  <PresentationFormat>Widescreen</PresentationFormat>
  <Paragraphs>106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30</cp:revision>
  <dcterms:created xsi:type="dcterms:W3CDTF">2021-01-12T11:25:37Z</dcterms:created>
  <dcterms:modified xsi:type="dcterms:W3CDTF">2021-02-23T18:48:44Z</dcterms:modified>
</cp:coreProperties>
</file>