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0" r:id="rId2"/>
    <p:sldId id="280" r:id="rId3"/>
    <p:sldId id="278" r:id="rId4"/>
    <p:sldId id="279" r:id="rId5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58604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write a witch story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Think about what happens in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story.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happens in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story?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happened at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1B5BC-34B3-6749-8C7C-DC39176A0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66" y="0"/>
            <a:ext cx="1793842" cy="220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162BD-8664-704A-A28A-EDB1DF6AD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8722" b="7064"/>
          <a:stretch/>
        </p:blipFill>
        <p:spPr bwMode="auto">
          <a:xfrm>
            <a:off x="6046442" y="0"/>
            <a:ext cx="1834696" cy="2202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14E60D3-7424-694E-A534-CC6596125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0"/>
          <a:stretch/>
        </p:blipFill>
        <p:spPr>
          <a:xfrm>
            <a:off x="6046442" y="2401866"/>
            <a:ext cx="1575879" cy="2197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81" y="2401866"/>
            <a:ext cx="1884565" cy="21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DE1BC-56E8-234C-A643-D11010C15D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2026" r="30993" b="16762"/>
          <a:stretch/>
        </p:blipFill>
        <p:spPr>
          <a:xfrm>
            <a:off x="7766381" y="4797667"/>
            <a:ext cx="1945320" cy="206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5B349-18D0-FE4D-871D-B70E472B07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11459" r="30886" b="15814"/>
          <a:stretch/>
        </p:blipFill>
        <p:spPr>
          <a:xfrm>
            <a:off x="5823151" y="4797667"/>
            <a:ext cx="1780556" cy="206033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6"/>
    </mc:Choice>
    <mc:Fallback xmlns="">
      <p:transition spd="slow" advTm="11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write your own witch story using some of the ideas from Hansel and Gretel.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change the setting – where might Hansel and Gretel be lost in your story?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80D9BE3-9DF7-4BB4-9601-3CD80A5B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09" y="3577466"/>
            <a:ext cx="2220993" cy="18509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DC7B79-9DD6-4DCD-AC6F-EB3AB6DE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1" y="3577466"/>
            <a:ext cx="1493333" cy="17976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496A728-123E-42FC-A852-2F0D0828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22" y="3577466"/>
            <a:ext cx="1753239" cy="16897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5DC9397-A4C0-472C-A386-DA66A65D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50" y="3577466"/>
            <a:ext cx="1614276" cy="20241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6"/>
    </mc:Choice>
    <mc:Fallback xmlns="">
      <p:transition spd="slow" advTm="17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story map and add pictures to show the beginning, middle and end of the story.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map might look something like this: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668481" y="3357119"/>
            <a:ext cx="3879273" cy="304289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2899919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2568286" y="418606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948545" y="6367835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5196653" y="2148652"/>
            <a:ext cx="4818986" cy="45997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76655" y="2576945"/>
            <a:ext cx="1399309" cy="1080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2"/>
    </mc:Choice>
    <mc:Fallback xmlns="">
      <p:transition spd="slow" advTm="25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77833" y="581890"/>
            <a:ext cx="8907197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"/>
    </mc:Choice>
    <mc:Fallback xmlns="">
      <p:transition spd="slow" advTm="16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4031</TotalTime>
  <Words>104</Words>
  <Application>Microsoft Office PowerPoint</Application>
  <PresentationFormat>A4 Paper (210x297 mm)</PresentationFormat>
  <Paragraphs>19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84</cp:revision>
  <cp:lastPrinted>2019-10-02T15:50:32Z</cp:lastPrinted>
  <dcterms:created xsi:type="dcterms:W3CDTF">2018-03-10T18:23:35Z</dcterms:created>
  <dcterms:modified xsi:type="dcterms:W3CDTF">2021-02-02T10:48:52Z</dcterms:modified>
</cp:coreProperties>
</file>