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3C809-8CDC-4A7C-A1F7-0D260FC3D0D1}" v="12" dt="2021-02-25T17:27:39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EE5B-E5C9-4FC0-9D63-631CCF654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9EA77-4D07-4ADE-9CA5-83F607667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4E0A8-FB2E-4AC0-B5CC-2A9FB3BE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5A6E-BC75-4E70-9DE4-52FB92D8EE6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50F83-18D9-4698-AA3E-096C65D76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1B233-05FB-4237-9136-A3C6CF45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4B64-0000-49B1-AE88-3FEEFF83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97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5764-338A-49C1-867D-3A4C3FD6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79236-D2FA-45EF-801C-41E8BA679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26137-3664-402F-B0C6-5F2E9C96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5A6E-BC75-4E70-9DE4-52FB92D8EE6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3C9D4-0145-4A3D-93EE-6BB1BC93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03E0-A5EA-4F6F-A36F-469DBC44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4B64-0000-49B1-AE88-3FEEFF83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12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EECE6-B053-4816-94BE-09A899709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4BC6A-C777-431E-9D1B-63034B43F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B0F9D-3487-4AB3-AAE7-D9E48665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5A6E-BC75-4E70-9DE4-52FB92D8EE6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FE604-5E59-4E06-ADEC-183B9AD4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366C3-3CE6-4BB7-8F1B-02BD92B02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4B64-0000-49B1-AE88-3FEEFF83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45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30F5F58B-DAC3-4D10-95C3-CF26C730C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70D567E-F13E-4F9C-AFCC-4EA130C0222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7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0F30-B1F2-437F-AE55-C1F6B949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1FFB-B2BC-43A8-A1D1-5A7E49344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DC524-00F9-4F56-86E2-80D5ADCC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5A6E-BC75-4E70-9DE4-52FB92D8EE6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1D36D-B460-4CB3-953B-0D494151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B63D0-F7EB-4269-BB7D-1A69B252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4B64-0000-49B1-AE88-3FEEFF83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3B20-73AB-4921-BDEE-7FA6132B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1BB04-E738-4E7B-8672-45F8EDA0B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B61D3-1496-45D6-A3DA-2C47FD124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5A6E-BC75-4E70-9DE4-52FB92D8EE6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25275-EB66-4965-A3DD-1B3635E7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0621-3F6C-47D1-AB35-9D256DE5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4B64-0000-49B1-AE88-3FEEFF83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7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AB974-0714-4B63-A23D-A68BCE8A2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07262-BB42-4636-AE82-234404AF6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D6BF6-FE9F-4DDE-B239-64783E14C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C8041-1CFE-49F9-822C-4F037A12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5A6E-BC75-4E70-9DE4-52FB92D8EE6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7550C-516B-42D3-828D-FA3B71F2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C5B95-4FD5-4799-B08F-79A91B7A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4B64-0000-49B1-AE88-3FEEFF83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45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0DA7-23B2-4ABE-858E-C9301121A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23E84-A294-41FD-A108-72A82A10D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30357-CBF3-4A02-89AF-9C1BC18B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CD67C-5985-49EE-936C-50C62053F1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CE3CA-8B5B-41B2-A09D-0948AF193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EC68B2-E9C3-4AF3-9F7D-78E17109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5A6E-BC75-4E70-9DE4-52FB92D8EE6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24D28F-368B-4103-BC43-B48DBDB9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666674-3CEC-45A9-BE16-C2C9DFB6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4B64-0000-49B1-AE88-3FEEFF83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12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E04B8-A4F1-4731-9925-B974E24D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C7980-3871-4D2E-9C38-1CED27F2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5A6E-BC75-4E70-9DE4-52FB92D8EE6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2BEF8-2FDA-414E-9CCC-192536F21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C176D-B234-4ACB-BE82-ECBB168C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4B64-0000-49B1-AE88-3FEEFF83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24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B22EC8-3693-4D0B-8009-C28D9FAE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5A6E-BC75-4E70-9DE4-52FB92D8EE6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59CF06-6F80-4F46-9366-A46BAAB7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320DE-4382-4B52-8AA2-F017C8985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4B64-0000-49B1-AE88-3FEEFF83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9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D06EB-380C-4C47-A626-EB761B45E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1C78D-B734-4B99-8168-111007717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60446-63EC-497D-BAB1-F2BF45759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97EBB-9DCA-4808-91B7-5636CB4A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5A6E-BC75-4E70-9DE4-52FB92D8EE6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52EFC-FB5F-43D4-BC07-CBB0C20AD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6BBFD-3FD1-4A6B-A902-0903DC48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4B64-0000-49B1-AE88-3FEEFF83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47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9963F-F533-4FFA-A0E4-610A9AA9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086F7-5761-44F1-995C-8FAB324B1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A4961-B502-4121-AA58-84DD3752A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A970F-4945-47A3-8498-79F29713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5A6E-BC75-4E70-9DE4-52FB92D8EE6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542E9-D9AD-48C6-96DE-64D9ED5F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48366-80BF-420C-BF28-6E0EEA50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4B64-0000-49B1-AE88-3FEEFF83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88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A8432F-9A54-485B-BEAE-CF062E7A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2DC9F-3AC3-4A95-AA45-EA74076E1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B99AE-BCD8-4D0D-90BF-BD08AE767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F5A6E-BC75-4E70-9DE4-52FB92D8EE6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872D5-50C1-4E1E-9224-B9D300252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AFB92-5061-4601-B511-6DB334C6E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54B64-0000-49B1-AE88-3FEEFF83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68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6FA4CD-CD40-4BB6-ABAA-5D4205D05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623" y="1922093"/>
            <a:ext cx="10086754" cy="2415991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pPr algn="l"/>
            <a:r>
              <a:rPr lang="en-GB" sz="4000" u="sng" dirty="0">
                <a:latin typeface="Arial" panose="020B0604020202020204" pitchFamily="34" charset="0"/>
                <a:cs typeface="Arial" panose="020B0604020202020204" pitchFamily="34" charset="0"/>
              </a:rPr>
              <a:t>To solve problems involving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5402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8B8E6-7522-426F-A7ED-5D28CCC3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441"/>
            <a:ext cx="10515600" cy="783191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Let’s recap our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F084B-625A-48A3-AC0F-592D03A7C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Over the past few days we have been focusing on multiplying two digit numbers by one digit using the formal method.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Let’s look at an example together again.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24 x 4 =</a:t>
            </a:r>
          </a:p>
        </p:txBody>
      </p:sp>
    </p:spTree>
    <p:extLst>
      <p:ext uri="{BB962C8B-B14F-4D97-AF65-F5344CB8AC3E}">
        <p14:creationId xmlns:p14="http://schemas.microsoft.com/office/powerpoint/2010/main" val="219193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565C3C01-D23B-4901-B224-499D954B0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1" y="230190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4079D7-CA84-431A-B020-928868F9310D}"/>
              </a:ext>
            </a:extLst>
          </p:cNvPr>
          <p:cNvSpPr/>
          <p:nvPr/>
        </p:nvSpPr>
        <p:spPr>
          <a:xfrm>
            <a:off x="3357564" y="1620839"/>
            <a:ext cx="841375" cy="11128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20155E-2134-4F9A-A9BA-7FF2324C4194}"/>
              </a:ext>
            </a:extLst>
          </p:cNvPr>
          <p:cNvSpPr/>
          <p:nvPr/>
        </p:nvSpPr>
        <p:spPr>
          <a:xfrm>
            <a:off x="4332289" y="1614489"/>
            <a:ext cx="841375" cy="11255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664472-8542-4C91-AC68-C2C5B041A730}"/>
              </a:ext>
            </a:extLst>
          </p:cNvPr>
          <p:cNvSpPr/>
          <p:nvPr/>
        </p:nvSpPr>
        <p:spPr>
          <a:xfrm>
            <a:off x="4332289" y="2859088"/>
            <a:ext cx="841375" cy="1123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086B36-9312-4EC8-9D58-3ACC7B669665}"/>
              </a:ext>
            </a:extLst>
          </p:cNvPr>
          <p:cNvSpPr/>
          <p:nvPr/>
        </p:nvSpPr>
        <p:spPr>
          <a:xfrm>
            <a:off x="2395539" y="2860676"/>
            <a:ext cx="962025" cy="11223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500">
                <a:latin typeface="BPreplay" pitchFamily="50" charset="0"/>
                <a:ea typeface="BPreplay" pitchFamily="50" charset="0"/>
                <a:cs typeface="BPreplay" pitchFamily="50" charset="0"/>
              </a:rPr>
              <a:t>×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7379AD-43F1-4C7D-AF8F-FAEB53198F70}"/>
              </a:ext>
            </a:extLst>
          </p:cNvPr>
          <p:cNvCxnSpPr/>
          <p:nvPr/>
        </p:nvCxnSpPr>
        <p:spPr>
          <a:xfrm flipV="1">
            <a:off x="2971801" y="4108451"/>
            <a:ext cx="2201863" cy="11113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31F70-3245-4DC3-A361-E3E651B939BA}"/>
              </a:ext>
            </a:extLst>
          </p:cNvPr>
          <p:cNvCxnSpPr/>
          <p:nvPr/>
        </p:nvCxnSpPr>
        <p:spPr>
          <a:xfrm flipV="1">
            <a:off x="2971801" y="5510213"/>
            <a:ext cx="2201863" cy="127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7">
            <a:extLst>
              <a:ext uri="{FF2B5EF4-FFF2-40B4-BE49-F238E27FC236}">
                <a16:creationId xmlns:a16="http://schemas.microsoft.com/office/drawing/2014/main" id="{D8C0B3C7-E8EB-4802-A11F-BD97EA575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2274888"/>
            <a:ext cx="321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6×4 =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3A4765-E932-422A-9050-70C39E892274}"/>
              </a:ext>
            </a:extLst>
          </p:cNvPr>
          <p:cNvSpPr/>
          <p:nvPr/>
        </p:nvSpPr>
        <p:spPr>
          <a:xfrm>
            <a:off x="4332289" y="4256088"/>
            <a:ext cx="841375" cy="1123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FF5995-9B5C-42F6-B5E0-F8D6E690D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301" y="2276476"/>
            <a:ext cx="855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 dirty="0">
                <a:latin typeface="+mj-lt"/>
              </a:rPr>
              <a:t>24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92B336A6-2563-4896-95F6-321AAA563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3586163"/>
            <a:ext cx="321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Carry any tens.</a:t>
            </a:r>
          </a:p>
        </p:txBody>
      </p:sp>
      <p:sp>
        <p:nvSpPr>
          <p:cNvPr id="19469" name="TextBox 13">
            <a:extLst>
              <a:ext uri="{FF2B5EF4-FFF2-40B4-BE49-F238E27FC236}">
                <a16:creationId xmlns:a16="http://schemas.microsoft.com/office/drawing/2014/main" id="{DED32609-5FFA-450A-BD39-B8DC354D1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9" y="1466850"/>
            <a:ext cx="309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First multiply the ones: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20EDA-B88F-48B5-AE37-1057D103328D}"/>
              </a:ext>
            </a:extLst>
          </p:cNvPr>
          <p:cNvSpPr/>
          <p:nvPr/>
        </p:nvSpPr>
        <p:spPr>
          <a:xfrm>
            <a:off x="3498851" y="5653088"/>
            <a:ext cx="436563" cy="5778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+mj-lt"/>
                <a:cs typeface="BPreplay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1B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1B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DDD5402-EF68-45F7-87EE-D78D1589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361949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65B409-6D47-4768-9487-1CF94262284C}"/>
              </a:ext>
            </a:extLst>
          </p:cNvPr>
          <p:cNvSpPr/>
          <p:nvPr/>
        </p:nvSpPr>
        <p:spPr>
          <a:xfrm>
            <a:off x="3357564" y="1620839"/>
            <a:ext cx="841375" cy="11128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9DC331-A9E9-42F5-931F-43F5F7AF25B1}"/>
              </a:ext>
            </a:extLst>
          </p:cNvPr>
          <p:cNvSpPr/>
          <p:nvPr/>
        </p:nvSpPr>
        <p:spPr>
          <a:xfrm>
            <a:off x="4332289" y="1614489"/>
            <a:ext cx="841375" cy="11255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00E63-C030-434B-A492-A52BF7B158C7}"/>
              </a:ext>
            </a:extLst>
          </p:cNvPr>
          <p:cNvSpPr/>
          <p:nvPr/>
        </p:nvSpPr>
        <p:spPr>
          <a:xfrm>
            <a:off x="4332289" y="2859088"/>
            <a:ext cx="841375" cy="1123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9B81EC-0658-4BD7-8E89-0D19F32ADD33}"/>
              </a:ext>
            </a:extLst>
          </p:cNvPr>
          <p:cNvSpPr/>
          <p:nvPr/>
        </p:nvSpPr>
        <p:spPr>
          <a:xfrm>
            <a:off x="2395539" y="2860676"/>
            <a:ext cx="962025" cy="11223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500">
                <a:latin typeface="BPreplay" pitchFamily="50" charset="0"/>
                <a:ea typeface="BPreplay" pitchFamily="50" charset="0"/>
                <a:cs typeface="BPreplay" pitchFamily="50" charset="0"/>
              </a:rPr>
              <a:t>×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1E80C7-8B61-4FCC-AD61-CC4429FB1373}"/>
              </a:ext>
            </a:extLst>
          </p:cNvPr>
          <p:cNvCxnSpPr/>
          <p:nvPr/>
        </p:nvCxnSpPr>
        <p:spPr>
          <a:xfrm flipV="1">
            <a:off x="2971801" y="4108451"/>
            <a:ext cx="2201863" cy="11113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CCF187-DEC8-4767-9984-6B6ECB6D15D0}"/>
              </a:ext>
            </a:extLst>
          </p:cNvPr>
          <p:cNvCxnSpPr/>
          <p:nvPr/>
        </p:nvCxnSpPr>
        <p:spPr>
          <a:xfrm flipV="1">
            <a:off x="2971801" y="5510213"/>
            <a:ext cx="2201863" cy="127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7">
            <a:extLst>
              <a:ext uri="{FF2B5EF4-FFF2-40B4-BE49-F238E27FC236}">
                <a16:creationId xmlns:a16="http://schemas.microsoft.com/office/drawing/2014/main" id="{88E41DC0-67D1-4151-8BCD-A4AE4A21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2122488"/>
            <a:ext cx="3219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2×4 =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510536-8AA2-4B3C-A45E-F85549F23C69}"/>
              </a:ext>
            </a:extLst>
          </p:cNvPr>
          <p:cNvSpPr/>
          <p:nvPr/>
        </p:nvSpPr>
        <p:spPr>
          <a:xfrm>
            <a:off x="4332289" y="4256088"/>
            <a:ext cx="841375" cy="1123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D353A1-1977-4B4E-B761-1A8A7D6A0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301" y="2119313"/>
            <a:ext cx="855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 dirty="0">
                <a:latin typeface="+mj-lt"/>
              </a:rPr>
              <a:t>8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0DAD8D8B-A1BC-4ADE-BE97-D859C28AD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3175000"/>
            <a:ext cx="321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any carried numbers:</a:t>
            </a:r>
          </a:p>
        </p:txBody>
      </p:sp>
      <p:sp>
        <p:nvSpPr>
          <p:cNvPr id="20493" name="TextBox 13">
            <a:extLst>
              <a:ext uri="{FF2B5EF4-FFF2-40B4-BE49-F238E27FC236}">
                <a16:creationId xmlns:a16="http://schemas.microsoft.com/office/drawing/2014/main" id="{10C144D4-173C-46A4-8AF9-E7474A7BE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9" y="1466850"/>
            <a:ext cx="309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Then multiply 2 by 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C04692-0F92-4997-A1C1-A37418AC22E7}"/>
              </a:ext>
            </a:extLst>
          </p:cNvPr>
          <p:cNvSpPr/>
          <p:nvPr/>
        </p:nvSpPr>
        <p:spPr>
          <a:xfrm>
            <a:off x="3498851" y="5653088"/>
            <a:ext cx="436563" cy="5778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+mj-lt"/>
                <a:cs typeface="BPreplay"/>
              </a:rPr>
              <a:t>2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4EE84A4D-A86F-451B-B42F-5192B85FF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3797301"/>
            <a:ext cx="321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8 + 2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BA6894-FC13-46BD-BB90-C81CFE86B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301" y="3797301"/>
            <a:ext cx="855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 dirty="0">
                <a:latin typeface="+mj-lt"/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A1C22E-888A-48B2-8820-B640E2FA78E0}"/>
              </a:ext>
            </a:extLst>
          </p:cNvPr>
          <p:cNvSpPr/>
          <p:nvPr/>
        </p:nvSpPr>
        <p:spPr>
          <a:xfrm>
            <a:off x="2735264" y="4256088"/>
            <a:ext cx="1463675" cy="1123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latin typeface="+mj-lt"/>
                <a:cs typeface="BPreplay"/>
              </a:rPr>
              <a:t>10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418BE9BD-BAB2-4650-A0F5-7988CF6F0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4845051"/>
            <a:ext cx="321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26×4 = 104</a:t>
            </a:r>
          </a:p>
        </p:txBody>
      </p:sp>
      <p:pic>
        <p:nvPicPr>
          <p:cNvPr id="20500" name="Picture 19">
            <a:extLst>
              <a:ext uri="{FF2B5EF4-FFF2-40B4-BE49-F238E27FC236}">
                <a16:creationId xmlns:a16="http://schemas.microsoft.com/office/drawing/2014/main" id="{12813112-6D55-4CAF-A4D7-FA593A54B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6" t="10332" r="446" b="80872"/>
          <a:stretch>
            <a:fillRect/>
          </a:stretch>
        </p:blipFill>
        <p:spPr bwMode="auto">
          <a:xfrm>
            <a:off x="12420600" y="1"/>
            <a:ext cx="18573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1B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1B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E1B0"/>
                                      </p:to>
                                    </p:animClr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7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AC65-CF82-4594-90A3-B9ADEAC1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3" y="1116785"/>
            <a:ext cx="4467447" cy="32924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Now it’s your turn.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A8F1A-D6A0-4353-8357-3AC9C82A7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49" y="3276382"/>
            <a:ext cx="10515600" cy="27015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Molly has been solving problems involving multiplication. She thinks she has got a little confused with some of her answers.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Could you check her answers by solving each calculation.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she has made a mistake then explain what she has done wrong?</a:t>
            </a:r>
          </a:p>
        </p:txBody>
      </p:sp>
      <p:pic>
        <p:nvPicPr>
          <p:cNvPr id="1026" name="Picture 2" descr="Image result for little girl at primary school doing maths">
            <a:extLst>
              <a:ext uri="{FF2B5EF4-FFF2-40B4-BE49-F238E27FC236}">
                <a16:creationId xmlns:a16="http://schemas.microsoft.com/office/drawing/2014/main" id="{237636D7-AAAB-4BA8-A5F3-ED46C54E5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49" y="599999"/>
            <a:ext cx="3810137" cy="189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16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146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BPreplay</vt:lpstr>
      <vt:lpstr>Calibri</vt:lpstr>
      <vt:lpstr>Calibri Light</vt:lpstr>
      <vt:lpstr>Office Theme</vt:lpstr>
      <vt:lpstr>PowerPoint Presentation</vt:lpstr>
      <vt:lpstr>Let’s recap our learning</vt:lpstr>
      <vt:lpstr>Step 1</vt:lpstr>
      <vt:lpstr>Step 2</vt:lpstr>
      <vt:lpstr>Now it’s your turn.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Wibeka Conroy</dc:creator>
  <cp:lastModifiedBy>Wibeka Conroy</cp:lastModifiedBy>
  <cp:revision>4</cp:revision>
  <dcterms:created xsi:type="dcterms:W3CDTF">2021-02-25T16:50:01Z</dcterms:created>
  <dcterms:modified xsi:type="dcterms:W3CDTF">2021-02-25T17:31:27Z</dcterms:modified>
</cp:coreProperties>
</file>